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4" r:id="rId5"/>
    <p:sldId id="257" r:id="rId6"/>
    <p:sldId id="275" r:id="rId7"/>
    <p:sldId id="279" r:id="rId8"/>
    <p:sldId id="277" r:id="rId9"/>
    <p:sldId id="276" r:id="rId10"/>
    <p:sldId id="258" r:id="rId11"/>
    <p:sldId id="280" r:id="rId12"/>
    <p:sldId id="265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021F95-4C4B-4B58-9C08-E70FC658DF8E}" v="1129" dt="2021-07-06T06:35:42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4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3403" y="3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ia Wagner" userId="ac48baaa-3502-403d-bb82-8a6d856759e4" providerId="ADAL" clId="{13021F95-4C4B-4B58-9C08-E70FC658DF8E}"/>
    <pc:docChg chg="custSel addSld delSld modSld sldOrd">
      <pc:chgData name="Sonia Wagner" userId="ac48baaa-3502-403d-bb82-8a6d856759e4" providerId="ADAL" clId="{13021F95-4C4B-4B58-9C08-E70FC658DF8E}" dt="2021-07-06T06:36:28.488" v="4641" actId="47"/>
      <pc:docMkLst>
        <pc:docMk/>
      </pc:docMkLst>
      <pc:sldChg chg="del">
        <pc:chgData name="Sonia Wagner" userId="ac48baaa-3502-403d-bb82-8a6d856759e4" providerId="ADAL" clId="{13021F95-4C4B-4B58-9C08-E70FC658DF8E}" dt="2021-07-06T06:36:28.488" v="4641" actId="47"/>
        <pc:sldMkLst>
          <pc:docMk/>
          <pc:sldMk cId="2695749143" sldId="256"/>
        </pc:sldMkLst>
      </pc:sldChg>
      <pc:sldChg chg="addSp delSp modSp mod">
        <pc:chgData name="Sonia Wagner" userId="ac48baaa-3502-403d-bb82-8a6d856759e4" providerId="ADAL" clId="{13021F95-4C4B-4B58-9C08-E70FC658DF8E}" dt="2021-07-06T06:20:45.256" v="4253" actId="6549"/>
        <pc:sldMkLst>
          <pc:docMk/>
          <pc:sldMk cId="3953298053" sldId="257"/>
        </pc:sldMkLst>
        <pc:spChg chg="mod">
          <ac:chgData name="Sonia Wagner" userId="ac48baaa-3502-403d-bb82-8a6d856759e4" providerId="ADAL" clId="{13021F95-4C4B-4B58-9C08-E70FC658DF8E}" dt="2021-07-06T03:59:08.512" v="177" actId="6549"/>
          <ac:spMkLst>
            <pc:docMk/>
            <pc:sldMk cId="3953298053" sldId="257"/>
            <ac:spMk id="2" creationId="{C08271B4-63BA-4078-9B2C-250F5A3F53B8}"/>
          </ac:spMkLst>
        </pc:spChg>
        <pc:spChg chg="add mod">
          <ac:chgData name="Sonia Wagner" userId="ac48baaa-3502-403d-bb82-8a6d856759e4" providerId="ADAL" clId="{13021F95-4C4B-4B58-9C08-E70FC658DF8E}" dt="2021-07-06T06:20:45.256" v="4253" actId="6549"/>
          <ac:spMkLst>
            <pc:docMk/>
            <pc:sldMk cId="3953298053" sldId="257"/>
            <ac:spMk id="5" creationId="{C9329471-7858-4A86-9561-9D7991BDB7A7}"/>
          </ac:spMkLst>
        </pc:spChg>
        <pc:graphicFrameChg chg="mod">
          <ac:chgData name="Sonia Wagner" userId="ac48baaa-3502-403d-bb82-8a6d856759e4" providerId="ADAL" clId="{13021F95-4C4B-4B58-9C08-E70FC658DF8E}" dt="2021-07-06T04:39:55.283" v="754" actId="20577"/>
          <ac:graphicFrameMkLst>
            <pc:docMk/>
            <pc:sldMk cId="3953298053" sldId="257"/>
            <ac:graphicFrameMk id="3" creationId="{B098FAB2-7AED-46E2-9AED-B30E23E92AA6}"/>
          </ac:graphicFrameMkLst>
        </pc:graphicFrameChg>
        <pc:picChg chg="add del">
          <ac:chgData name="Sonia Wagner" userId="ac48baaa-3502-403d-bb82-8a6d856759e4" providerId="ADAL" clId="{13021F95-4C4B-4B58-9C08-E70FC658DF8E}" dt="2021-07-06T04:41:16.474" v="757" actId="21"/>
          <ac:picMkLst>
            <pc:docMk/>
            <pc:sldMk cId="3953298053" sldId="257"/>
            <ac:picMk id="1026" creationId="{FFFDB581-8259-41CB-A7EC-2E83191F0CC4}"/>
          </ac:picMkLst>
        </pc:picChg>
      </pc:sldChg>
      <pc:sldChg chg="modSp mod">
        <pc:chgData name="Sonia Wagner" userId="ac48baaa-3502-403d-bb82-8a6d856759e4" providerId="ADAL" clId="{13021F95-4C4B-4B58-9C08-E70FC658DF8E}" dt="2021-07-06T06:22:34.632" v="4260" actId="27636"/>
        <pc:sldMkLst>
          <pc:docMk/>
          <pc:sldMk cId="2493023724" sldId="258"/>
        </pc:sldMkLst>
        <pc:spChg chg="mod">
          <ac:chgData name="Sonia Wagner" userId="ac48baaa-3502-403d-bb82-8a6d856759e4" providerId="ADAL" clId="{13021F95-4C4B-4B58-9C08-E70FC658DF8E}" dt="2021-07-06T06:08:36.206" v="3789" actId="6549"/>
          <ac:spMkLst>
            <pc:docMk/>
            <pc:sldMk cId="2493023724" sldId="258"/>
            <ac:spMk id="2" creationId="{6000E75E-855B-4072-A692-9E0F18415081}"/>
          </ac:spMkLst>
        </pc:spChg>
        <pc:spChg chg="mod">
          <ac:chgData name="Sonia Wagner" userId="ac48baaa-3502-403d-bb82-8a6d856759e4" providerId="ADAL" clId="{13021F95-4C4B-4B58-9C08-E70FC658DF8E}" dt="2021-07-06T06:22:34.632" v="4260" actId="27636"/>
          <ac:spMkLst>
            <pc:docMk/>
            <pc:sldMk cId="2493023724" sldId="258"/>
            <ac:spMk id="3" creationId="{96DECB90-4661-43C5-878C-28211940D7E7}"/>
          </ac:spMkLst>
        </pc:spChg>
      </pc:sldChg>
      <pc:sldChg chg="del">
        <pc:chgData name="Sonia Wagner" userId="ac48baaa-3502-403d-bb82-8a6d856759e4" providerId="ADAL" clId="{13021F95-4C4B-4B58-9C08-E70FC658DF8E}" dt="2021-07-06T06:22:44.164" v="4261" actId="47"/>
        <pc:sldMkLst>
          <pc:docMk/>
          <pc:sldMk cId="1876629174" sldId="259"/>
        </pc:sldMkLst>
      </pc:sldChg>
      <pc:sldChg chg="del">
        <pc:chgData name="Sonia Wagner" userId="ac48baaa-3502-403d-bb82-8a6d856759e4" providerId="ADAL" clId="{13021F95-4C4B-4B58-9C08-E70FC658DF8E}" dt="2021-07-06T06:22:47.933" v="4262" actId="47"/>
        <pc:sldMkLst>
          <pc:docMk/>
          <pc:sldMk cId="3315958303" sldId="261"/>
        </pc:sldMkLst>
      </pc:sldChg>
      <pc:sldChg chg="del">
        <pc:chgData name="Sonia Wagner" userId="ac48baaa-3502-403d-bb82-8a6d856759e4" providerId="ADAL" clId="{13021F95-4C4B-4B58-9C08-E70FC658DF8E}" dt="2021-07-06T06:35:57.578" v="4633" actId="47"/>
        <pc:sldMkLst>
          <pc:docMk/>
          <pc:sldMk cId="1982270130" sldId="262"/>
        </pc:sldMkLst>
      </pc:sldChg>
      <pc:sldChg chg="del">
        <pc:chgData name="Sonia Wagner" userId="ac48baaa-3502-403d-bb82-8a6d856759e4" providerId="ADAL" clId="{13021F95-4C4B-4B58-9C08-E70FC658DF8E}" dt="2021-07-06T06:22:56.711" v="4263" actId="47"/>
        <pc:sldMkLst>
          <pc:docMk/>
          <pc:sldMk cId="335538123" sldId="263"/>
        </pc:sldMkLst>
      </pc:sldChg>
      <pc:sldChg chg="del">
        <pc:chgData name="Sonia Wagner" userId="ac48baaa-3502-403d-bb82-8a6d856759e4" providerId="ADAL" clId="{13021F95-4C4B-4B58-9C08-E70FC658DF8E}" dt="2021-07-06T06:23:00.423" v="4264" actId="47"/>
        <pc:sldMkLst>
          <pc:docMk/>
          <pc:sldMk cId="670739946" sldId="264"/>
        </pc:sldMkLst>
      </pc:sldChg>
      <pc:sldChg chg="addSp modSp mod">
        <pc:chgData name="Sonia Wagner" userId="ac48baaa-3502-403d-bb82-8a6d856759e4" providerId="ADAL" clId="{13021F95-4C4B-4B58-9C08-E70FC658DF8E}" dt="2021-07-06T06:35:51.191" v="4632" actId="20577"/>
        <pc:sldMkLst>
          <pc:docMk/>
          <pc:sldMk cId="3412528748" sldId="265"/>
        </pc:sldMkLst>
        <pc:spChg chg="mod">
          <ac:chgData name="Sonia Wagner" userId="ac48baaa-3502-403d-bb82-8a6d856759e4" providerId="ADAL" clId="{13021F95-4C4B-4B58-9C08-E70FC658DF8E}" dt="2021-07-06T06:35:51.191" v="4632" actId="20577"/>
          <ac:spMkLst>
            <pc:docMk/>
            <pc:sldMk cId="3412528748" sldId="265"/>
            <ac:spMk id="2" creationId="{948610C1-9C46-42E5-8309-44239B7D75DA}"/>
          </ac:spMkLst>
        </pc:spChg>
        <pc:graphicFrameChg chg="mod">
          <ac:chgData name="Sonia Wagner" userId="ac48baaa-3502-403d-bb82-8a6d856759e4" providerId="ADAL" clId="{13021F95-4C4B-4B58-9C08-E70FC658DF8E}" dt="2021-07-06T06:35:42.579" v="4619"/>
          <ac:graphicFrameMkLst>
            <pc:docMk/>
            <pc:sldMk cId="3412528748" sldId="265"/>
            <ac:graphicFrameMk id="3" creationId="{E504EEE1-E6EE-40B9-ACEF-01E14EE06BA2}"/>
          </ac:graphicFrameMkLst>
        </pc:graphicFrameChg>
        <pc:picChg chg="add mod">
          <ac:chgData name="Sonia Wagner" userId="ac48baaa-3502-403d-bb82-8a6d856759e4" providerId="ADAL" clId="{13021F95-4C4B-4B58-9C08-E70FC658DF8E}" dt="2021-07-06T06:35:23.669" v="4614" actId="1076"/>
          <ac:picMkLst>
            <pc:docMk/>
            <pc:sldMk cId="3412528748" sldId="265"/>
            <ac:picMk id="5" creationId="{93C7D27A-2C18-4E6C-8C8C-62A56597B862}"/>
          </ac:picMkLst>
        </pc:picChg>
      </pc:sldChg>
      <pc:sldChg chg="del">
        <pc:chgData name="Sonia Wagner" userId="ac48baaa-3502-403d-bb82-8a6d856759e4" providerId="ADAL" clId="{13021F95-4C4B-4B58-9C08-E70FC658DF8E}" dt="2021-07-06T06:36:06.078" v="4634" actId="47"/>
        <pc:sldMkLst>
          <pc:docMk/>
          <pc:sldMk cId="648491241" sldId="266"/>
        </pc:sldMkLst>
      </pc:sldChg>
      <pc:sldChg chg="del">
        <pc:chgData name="Sonia Wagner" userId="ac48baaa-3502-403d-bb82-8a6d856759e4" providerId="ADAL" clId="{13021F95-4C4B-4B58-9C08-E70FC658DF8E}" dt="2021-07-06T06:36:08.643" v="4635" actId="47"/>
        <pc:sldMkLst>
          <pc:docMk/>
          <pc:sldMk cId="2056353551" sldId="267"/>
        </pc:sldMkLst>
      </pc:sldChg>
      <pc:sldChg chg="del">
        <pc:chgData name="Sonia Wagner" userId="ac48baaa-3502-403d-bb82-8a6d856759e4" providerId="ADAL" clId="{13021F95-4C4B-4B58-9C08-E70FC658DF8E}" dt="2021-07-06T06:36:10.850" v="4636" actId="47"/>
        <pc:sldMkLst>
          <pc:docMk/>
          <pc:sldMk cId="3344143557" sldId="268"/>
        </pc:sldMkLst>
      </pc:sldChg>
      <pc:sldChg chg="del">
        <pc:chgData name="Sonia Wagner" userId="ac48baaa-3502-403d-bb82-8a6d856759e4" providerId="ADAL" clId="{13021F95-4C4B-4B58-9C08-E70FC658DF8E}" dt="2021-07-06T06:36:12.982" v="4637" actId="47"/>
        <pc:sldMkLst>
          <pc:docMk/>
          <pc:sldMk cId="2076774291" sldId="269"/>
        </pc:sldMkLst>
      </pc:sldChg>
      <pc:sldChg chg="del">
        <pc:chgData name="Sonia Wagner" userId="ac48baaa-3502-403d-bb82-8a6d856759e4" providerId="ADAL" clId="{13021F95-4C4B-4B58-9C08-E70FC658DF8E}" dt="2021-07-06T06:36:15.320" v="4638" actId="47"/>
        <pc:sldMkLst>
          <pc:docMk/>
          <pc:sldMk cId="1712309604" sldId="270"/>
        </pc:sldMkLst>
      </pc:sldChg>
      <pc:sldChg chg="del">
        <pc:chgData name="Sonia Wagner" userId="ac48baaa-3502-403d-bb82-8a6d856759e4" providerId="ADAL" clId="{13021F95-4C4B-4B58-9C08-E70FC658DF8E}" dt="2021-07-06T06:36:20.046" v="4639" actId="47"/>
        <pc:sldMkLst>
          <pc:docMk/>
          <pc:sldMk cId="382550998" sldId="271"/>
        </pc:sldMkLst>
      </pc:sldChg>
      <pc:sldChg chg="del">
        <pc:chgData name="Sonia Wagner" userId="ac48baaa-3502-403d-bb82-8a6d856759e4" providerId="ADAL" clId="{13021F95-4C4B-4B58-9C08-E70FC658DF8E}" dt="2021-07-06T06:36:24.592" v="4640" actId="47"/>
        <pc:sldMkLst>
          <pc:docMk/>
          <pc:sldMk cId="590366177" sldId="272"/>
        </pc:sldMkLst>
      </pc:sldChg>
      <pc:sldChg chg="modSp">
        <pc:chgData name="Sonia Wagner" userId="ac48baaa-3502-403d-bb82-8a6d856759e4" providerId="ADAL" clId="{13021F95-4C4B-4B58-9C08-E70FC658DF8E}" dt="2021-07-06T05:44:04.215" v="3054" actId="20577"/>
        <pc:sldMkLst>
          <pc:docMk/>
          <pc:sldMk cId="651922093" sldId="273"/>
        </pc:sldMkLst>
        <pc:graphicFrameChg chg="mod">
          <ac:chgData name="Sonia Wagner" userId="ac48baaa-3502-403d-bb82-8a6d856759e4" providerId="ADAL" clId="{13021F95-4C4B-4B58-9C08-E70FC658DF8E}" dt="2021-07-06T05:44:04.215" v="3054" actId="20577"/>
          <ac:graphicFrameMkLst>
            <pc:docMk/>
            <pc:sldMk cId="651922093" sldId="273"/>
            <ac:graphicFrameMk id="3" creationId="{7944F032-B096-4FBC-A7D9-5050F89CDAAE}"/>
          </ac:graphicFrameMkLst>
        </pc:graphicFrameChg>
      </pc:sldChg>
      <pc:sldChg chg="addSp modSp add mod ord">
        <pc:chgData name="Sonia Wagner" userId="ac48baaa-3502-403d-bb82-8a6d856759e4" providerId="ADAL" clId="{13021F95-4C4B-4B58-9C08-E70FC658DF8E}" dt="2021-07-06T05:02:13.033" v="1973"/>
        <pc:sldMkLst>
          <pc:docMk/>
          <pc:sldMk cId="4227907227" sldId="275"/>
        </pc:sldMkLst>
        <pc:spChg chg="mod">
          <ac:chgData name="Sonia Wagner" userId="ac48baaa-3502-403d-bb82-8a6d856759e4" providerId="ADAL" clId="{13021F95-4C4B-4B58-9C08-E70FC658DF8E}" dt="2021-07-06T04:43:23.987" v="1088" actId="20577"/>
          <ac:spMkLst>
            <pc:docMk/>
            <pc:sldMk cId="4227907227" sldId="275"/>
            <ac:spMk id="2" creationId="{F27FD1B8-6082-40D7-BC80-25D75796C25A}"/>
          </ac:spMkLst>
        </pc:spChg>
        <pc:spChg chg="mod">
          <ac:chgData name="Sonia Wagner" userId="ac48baaa-3502-403d-bb82-8a6d856759e4" providerId="ADAL" clId="{13021F95-4C4B-4B58-9C08-E70FC658DF8E}" dt="2021-07-06T04:41:36.828" v="762" actId="14100"/>
          <ac:spMkLst>
            <pc:docMk/>
            <pc:sldMk cId="4227907227" sldId="275"/>
            <ac:spMk id="4" creationId="{1EA044F1-332E-408F-8155-362F9997C7F0}"/>
          </ac:spMkLst>
        </pc:spChg>
        <pc:picChg chg="add mod">
          <ac:chgData name="Sonia Wagner" userId="ac48baaa-3502-403d-bb82-8a6d856759e4" providerId="ADAL" clId="{13021F95-4C4B-4B58-9C08-E70FC658DF8E}" dt="2021-07-06T04:41:32.204" v="761" actId="1076"/>
          <ac:picMkLst>
            <pc:docMk/>
            <pc:sldMk cId="4227907227" sldId="275"/>
            <ac:picMk id="5" creationId="{03BE78EF-B3AD-4959-8C3D-99FA4E1CC47A}"/>
          </ac:picMkLst>
        </pc:picChg>
      </pc:sldChg>
      <pc:sldChg chg="addSp delSp modSp add mod modClrScheme chgLayout">
        <pc:chgData name="Sonia Wagner" userId="ac48baaa-3502-403d-bb82-8a6d856759e4" providerId="ADAL" clId="{13021F95-4C4B-4B58-9C08-E70FC658DF8E}" dt="2021-07-06T06:13:04.370" v="3986" actId="20577"/>
        <pc:sldMkLst>
          <pc:docMk/>
          <pc:sldMk cId="589988890" sldId="276"/>
        </pc:sldMkLst>
        <pc:spChg chg="mod">
          <ac:chgData name="Sonia Wagner" userId="ac48baaa-3502-403d-bb82-8a6d856759e4" providerId="ADAL" clId="{13021F95-4C4B-4B58-9C08-E70FC658DF8E}" dt="2021-07-06T05:42:39.209" v="3020" actId="1076"/>
          <ac:spMkLst>
            <pc:docMk/>
            <pc:sldMk cId="589988890" sldId="276"/>
            <ac:spMk id="2" creationId="{F27FD1B8-6082-40D7-BC80-25D75796C25A}"/>
          </ac:spMkLst>
        </pc:spChg>
        <pc:spChg chg="mod">
          <ac:chgData name="Sonia Wagner" userId="ac48baaa-3502-403d-bb82-8a6d856759e4" providerId="ADAL" clId="{13021F95-4C4B-4B58-9C08-E70FC658DF8E}" dt="2021-07-06T06:13:04.370" v="3986" actId="20577"/>
          <ac:spMkLst>
            <pc:docMk/>
            <pc:sldMk cId="589988890" sldId="276"/>
            <ac:spMk id="4" creationId="{1EA044F1-332E-408F-8155-362F9997C7F0}"/>
          </ac:spMkLst>
        </pc:spChg>
        <pc:spChg chg="add del mod">
          <ac:chgData name="Sonia Wagner" userId="ac48baaa-3502-403d-bb82-8a6d856759e4" providerId="ADAL" clId="{13021F95-4C4B-4B58-9C08-E70FC658DF8E}" dt="2021-07-06T05:38:49.135" v="2953"/>
          <ac:spMkLst>
            <pc:docMk/>
            <pc:sldMk cId="589988890" sldId="276"/>
            <ac:spMk id="5" creationId="{D777166B-DC55-4B13-AC18-2B36ABE78F07}"/>
          </ac:spMkLst>
        </pc:spChg>
        <pc:picChg chg="del mod">
          <ac:chgData name="Sonia Wagner" userId="ac48baaa-3502-403d-bb82-8a6d856759e4" providerId="ADAL" clId="{13021F95-4C4B-4B58-9C08-E70FC658DF8E}" dt="2021-07-06T05:37:59.547" v="2948" actId="478"/>
          <ac:picMkLst>
            <pc:docMk/>
            <pc:sldMk cId="589988890" sldId="276"/>
            <ac:picMk id="6" creationId="{52F4DC80-D765-443C-B33E-22490DDF5A58}"/>
          </ac:picMkLst>
        </pc:picChg>
        <pc:picChg chg="add mod">
          <ac:chgData name="Sonia Wagner" userId="ac48baaa-3502-403d-bb82-8a6d856759e4" providerId="ADAL" clId="{13021F95-4C4B-4B58-9C08-E70FC658DF8E}" dt="2021-07-06T05:38:32.822" v="2952" actId="14100"/>
          <ac:picMkLst>
            <pc:docMk/>
            <pc:sldMk cId="589988890" sldId="276"/>
            <ac:picMk id="2050" creationId="{F7EFB30A-0E8B-4603-B054-285EF940FFC8}"/>
          </ac:picMkLst>
        </pc:picChg>
        <pc:picChg chg="add mod">
          <ac:chgData name="Sonia Wagner" userId="ac48baaa-3502-403d-bb82-8a6d856759e4" providerId="ADAL" clId="{13021F95-4C4B-4B58-9C08-E70FC658DF8E}" dt="2021-07-06T05:38:32.822" v="2952" actId="14100"/>
          <ac:picMkLst>
            <pc:docMk/>
            <pc:sldMk cId="589988890" sldId="276"/>
            <ac:picMk id="2052" creationId="{8E82F2CC-0E8B-47B1-AAFE-E01EF20C84F9}"/>
          </ac:picMkLst>
        </pc:picChg>
        <pc:picChg chg="add mod">
          <ac:chgData name="Sonia Wagner" userId="ac48baaa-3502-403d-bb82-8a6d856759e4" providerId="ADAL" clId="{13021F95-4C4B-4B58-9C08-E70FC658DF8E}" dt="2021-07-06T05:42:43.254" v="3021" actId="1076"/>
          <ac:picMkLst>
            <pc:docMk/>
            <pc:sldMk cId="589988890" sldId="276"/>
            <ac:picMk id="2054" creationId="{16249D29-267B-4694-84EA-78D85313933F}"/>
          </ac:picMkLst>
        </pc:picChg>
        <pc:picChg chg="add del">
          <ac:chgData name="Sonia Wagner" userId="ac48baaa-3502-403d-bb82-8a6d856759e4" providerId="ADAL" clId="{13021F95-4C4B-4B58-9C08-E70FC658DF8E}" dt="2021-07-06T05:39:11.906" v="2957"/>
          <ac:picMkLst>
            <pc:docMk/>
            <pc:sldMk cId="589988890" sldId="276"/>
            <ac:picMk id="2056" creationId="{D369841E-E2A8-4312-B12C-A36CF954AF45}"/>
          </ac:picMkLst>
        </pc:picChg>
        <pc:picChg chg="add mod">
          <ac:chgData name="Sonia Wagner" userId="ac48baaa-3502-403d-bb82-8a6d856759e4" providerId="ADAL" clId="{13021F95-4C4B-4B58-9C08-E70FC658DF8E}" dt="2021-07-06T05:42:56.382" v="3026" actId="1076"/>
          <ac:picMkLst>
            <pc:docMk/>
            <pc:sldMk cId="589988890" sldId="276"/>
            <ac:picMk id="2058" creationId="{D25A7315-1AFD-4B1D-94B4-9F82CE523B91}"/>
          </ac:picMkLst>
        </pc:picChg>
        <pc:picChg chg="add mod">
          <ac:chgData name="Sonia Wagner" userId="ac48baaa-3502-403d-bb82-8a6d856759e4" providerId="ADAL" clId="{13021F95-4C4B-4B58-9C08-E70FC658DF8E}" dt="2021-07-06T05:43:00.212" v="3027" actId="1076"/>
          <ac:picMkLst>
            <pc:docMk/>
            <pc:sldMk cId="589988890" sldId="276"/>
            <ac:picMk id="2060" creationId="{66400051-B72C-4E5A-BC1C-D196C6BEBE87}"/>
          </ac:picMkLst>
        </pc:picChg>
      </pc:sldChg>
      <pc:sldChg chg="modSp add mod ord">
        <pc:chgData name="Sonia Wagner" userId="ac48baaa-3502-403d-bb82-8a6d856759e4" providerId="ADAL" clId="{13021F95-4C4B-4B58-9C08-E70FC658DF8E}" dt="2021-07-06T06:21:04.165" v="4255"/>
        <pc:sldMkLst>
          <pc:docMk/>
          <pc:sldMk cId="4102954800" sldId="277"/>
        </pc:sldMkLst>
        <pc:spChg chg="mod">
          <ac:chgData name="Sonia Wagner" userId="ac48baaa-3502-403d-bb82-8a6d856759e4" providerId="ADAL" clId="{13021F95-4C4B-4B58-9C08-E70FC658DF8E}" dt="2021-07-06T04:47:52.811" v="1130" actId="6549"/>
          <ac:spMkLst>
            <pc:docMk/>
            <pc:sldMk cId="4102954800" sldId="277"/>
            <ac:spMk id="2" creationId="{F27FD1B8-6082-40D7-BC80-25D75796C25A}"/>
          </ac:spMkLst>
        </pc:spChg>
        <pc:spChg chg="mod">
          <ac:chgData name="Sonia Wagner" userId="ac48baaa-3502-403d-bb82-8a6d856759e4" providerId="ADAL" clId="{13021F95-4C4B-4B58-9C08-E70FC658DF8E}" dt="2021-07-06T06:03:57.458" v="3753" actId="20577"/>
          <ac:spMkLst>
            <pc:docMk/>
            <pc:sldMk cId="4102954800" sldId="277"/>
            <ac:spMk id="4" creationId="{1EA044F1-332E-408F-8155-362F9997C7F0}"/>
          </ac:spMkLst>
        </pc:spChg>
      </pc:sldChg>
      <pc:sldChg chg="modSp add del mod">
        <pc:chgData name="Sonia Wagner" userId="ac48baaa-3502-403d-bb82-8a6d856759e4" providerId="ADAL" clId="{13021F95-4C4B-4B58-9C08-E70FC658DF8E}" dt="2021-07-06T06:22:04.234" v="4258" actId="47"/>
        <pc:sldMkLst>
          <pc:docMk/>
          <pc:sldMk cId="3441533918" sldId="278"/>
        </pc:sldMkLst>
        <pc:spChg chg="mod">
          <ac:chgData name="Sonia Wagner" userId="ac48baaa-3502-403d-bb82-8a6d856759e4" providerId="ADAL" clId="{13021F95-4C4B-4B58-9C08-E70FC658DF8E}" dt="2021-07-06T05:24:53.918" v="2502" actId="20577"/>
          <ac:spMkLst>
            <pc:docMk/>
            <pc:sldMk cId="3441533918" sldId="278"/>
            <ac:spMk id="2" creationId="{F27FD1B8-6082-40D7-BC80-25D75796C25A}"/>
          </ac:spMkLst>
        </pc:spChg>
        <pc:spChg chg="mod">
          <ac:chgData name="Sonia Wagner" userId="ac48baaa-3502-403d-bb82-8a6d856759e4" providerId="ADAL" clId="{13021F95-4C4B-4B58-9C08-E70FC658DF8E}" dt="2021-07-06T05:25:05.511" v="2509" actId="20577"/>
          <ac:spMkLst>
            <pc:docMk/>
            <pc:sldMk cId="3441533918" sldId="278"/>
            <ac:spMk id="4" creationId="{1EA044F1-332E-408F-8155-362F9997C7F0}"/>
          </ac:spMkLst>
        </pc:spChg>
      </pc:sldChg>
      <pc:sldChg chg="addSp delSp modSp add del mod">
        <pc:chgData name="Sonia Wagner" userId="ac48baaa-3502-403d-bb82-8a6d856759e4" providerId="ADAL" clId="{13021F95-4C4B-4B58-9C08-E70FC658DF8E}" dt="2021-07-06T06:21:39.419" v="4256" actId="2696"/>
        <pc:sldMkLst>
          <pc:docMk/>
          <pc:sldMk cId="2503622652" sldId="279"/>
        </pc:sldMkLst>
        <pc:spChg chg="mod">
          <ac:chgData name="Sonia Wagner" userId="ac48baaa-3502-403d-bb82-8a6d856759e4" providerId="ADAL" clId="{13021F95-4C4B-4B58-9C08-E70FC658DF8E}" dt="2021-07-06T06:19:41.615" v="4250" actId="27636"/>
          <ac:spMkLst>
            <pc:docMk/>
            <pc:sldMk cId="2503622652" sldId="279"/>
            <ac:spMk id="4" creationId="{1EA044F1-332E-408F-8155-362F9997C7F0}"/>
          </ac:spMkLst>
        </pc:spChg>
        <pc:spChg chg="add del mod">
          <ac:chgData name="Sonia Wagner" userId="ac48baaa-3502-403d-bb82-8a6d856759e4" providerId="ADAL" clId="{13021F95-4C4B-4B58-9C08-E70FC658DF8E}" dt="2021-07-06T06:19:29.835" v="4247" actId="931"/>
          <ac:spMkLst>
            <pc:docMk/>
            <pc:sldMk cId="2503622652" sldId="279"/>
            <ac:spMk id="5" creationId="{926961F4-0C0F-4C04-BB96-8419455986C6}"/>
          </ac:spMkLst>
        </pc:spChg>
        <pc:picChg chg="del">
          <ac:chgData name="Sonia Wagner" userId="ac48baaa-3502-403d-bb82-8a6d856759e4" providerId="ADAL" clId="{13021F95-4C4B-4B58-9C08-E70FC658DF8E}" dt="2021-07-06T06:15:47.930" v="3988" actId="478"/>
          <ac:picMkLst>
            <pc:docMk/>
            <pc:sldMk cId="2503622652" sldId="279"/>
            <ac:picMk id="6" creationId="{52F4DC80-D765-443C-B33E-22490DDF5A58}"/>
          </ac:picMkLst>
        </pc:picChg>
        <pc:picChg chg="add mod">
          <ac:chgData name="Sonia Wagner" userId="ac48baaa-3502-403d-bb82-8a6d856759e4" providerId="ADAL" clId="{13021F95-4C4B-4B58-9C08-E70FC658DF8E}" dt="2021-07-06T06:19:38.195" v="4248" actId="14100"/>
          <ac:picMkLst>
            <pc:docMk/>
            <pc:sldMk cId="2503622652" sldId="279"/>
            <ac:picMk id="8" creationId="{5AAC3C1A-901C-441C-A202-6B1D6BA1D77A}"/>
          </ac:picMkLst>
        </pc:picChg>
      </pc:sldChg>
      <pc:sldChg chg="add">
        <pc:chgData name="Sonia Wagner" userId="ac48baaa-3502-403d-bb82-8a6d856759e4" providerId="ADAL" clId="{13021F95-4C4B-4B58-9C08-E70FC658DF8E}" dt="2021-07-06T06:21:47.256" v="4257"/>
        <pc:sldMkLst>
          <pc:docMk/>
          <pc:sldMk cId="2549974023" sldId="279"/>
        </pc:sldMkLst>
      </pc:sldChg>
      <pc:sldChg chg="addSp delSp modSp add mod">
        <pc:chgData name="Sonia Wagner" userId="ac48baaa-3502-403d-bb82-8a6d856759e4" providerId="ADAL" clId="{13021F95-4C4B-4B58-9C08-E70FC658DF8E}" dt="2021-07-06T06:18:04.283" v="4246"/>
        <pc:sldMkLst>
          <pc:docMk/>
          <pc:sldMk cId="2739203174" sldId="280"/>
        </pc:sldMkLst>
        <pc:spChg chg="mod">
          <ac:chgData name="Sonia Wagner" userId="ac48baaa-3502-403d-bb82-8a6d856759e4" providerId="ADAL" clId="{13021F95-4C4B-4B58-9C08-E70FC658DF8E}" dt="2021-07-06T06:17:42.194" v="4244" actId="20577"/>
          <ac:spMkLst>
            <pc:docMk/>
            <pc:sldMk cId="2739203174" sldId="280"/>
            <ac:spMk id="2" creationId="{F27FD1B8-6082-40D7-BC80-25D75796C25A}"/>
          </ac:spMkLst>
        </pc:spChg>
        <pc:spChg chg="mod">
          <ac:chgData name="Sonia Wagner" userId="ac48baaa-3502-403d-bb82-8a6d856759e4" providerId="ADAL" clId="{13021F95-4C4B-4B58-9C08-E70FC658DF8E}" dt="2021-07-06T06:18:04.283" v="4246"/>
          <ac:spMkLst>
            <pc:docMk/>
            <pc:sldMk cId="2739203174" sldId="280"/>
            <ac:spMk id="4" creationId="{1EA044F1-332E-408F-8155-362F9997C7F0}"/>
          </ac:spMkLst>
        </pc:spChg>
        <pc:spChg chg="add mod">
          <ac:chgData name="Sonia Wagner" userId="ac48baaa-3502-403d-bb82-8a6d856759e4" providerId="ADAL" clId="{13021F95-4C4B-4B58-9C08-E70FC658DF8E}" dt="2021-07-06T06:18:01.648" v="4245" actId="21"/>
          <ac:spMkLst>
            <pc:docMk/>
            <pc:sldMk cId="2739203174" sldId="280"/>
            <ac:spMk id="5" creationId="{D4EC5720-4DB4-487A-A899-D3856A228676}"/>
          </ac:spMkLst>
        </pc:spChg>
        <pc:picChg chg="del">
          <ac:chgData name="Sonia Wagner" userId="ac48baaa-3502-403d-bb82-8a6d856759e4" providerId="ADAL" clId="{13021F95-4C4B-4B58-9C08-E70FC658DF8E}" dt="2021-07-06T06:15:54.013" v="3990" actId="478"/>
          <ac:picMkLst>
            <pc:docMk/>
            <pc:sldMk cId="2739203174" sldId="280"/>
            <ac:picMk id="6" creationId="{52F4DC80-D765-443C-B33E-22490DDF5A58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ismspectrum.org.au/" TargetMode="External"/><Relationship Id="rId2" Type="http://schemas.openxmlformats.org/officeDocument/2006/relationships/hyperlink" Target="https://7714a815-77d2-4079-a996-a691eea67478.filesusr.com/ugd/b62534_9832a73d44ad41b38c423bd818b035a1.pdf?index=true" TargetMode="External"/><Relationship Id="rId1" Type="http://schemas.openxmlformats.org/officeDocument/2006/relationships/hyperlink" Target="https://childmind.org/article/sensory-processing-issues-explained/" TargetMode="Externa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hyperlink" Target="https://raisingchildren.net.au/guides/a-z-health-reference/sensory-processing-difficulties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mind.org/article/sensory-processing-issues-explained/" TargetMode="External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hyperlink" Target="https://raisingchildren.net.au/guides/a-z-health-reference/sensory-processing-difficulties" TargetMode="External"/><Relationship Id="rId5" Type="http://schemas.openxmlformats.org/officeDocument/2006/relationships/hyperlink" Target="https://www.autismspectrum.org.au/" TargetMode="External"/><Relationship Id="rId4" Type="http://schemas.openxmlformats.org/officeDocument/2006/relationships/hyperlink" Target="https://7714a815-77d2-4079-a996-a691eea67478.filesusr.com/ugd/b62534_9832a73d44ad41b38c423bd818b035a1.pdf?index=tru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iconchunking_colorful5">
  <dgm:title val="iconchunking_colorful5"/>
  <dgm:desc val="iconchunking_colorful5"/>
  <dgm:catLst>
    <dgm:cat type="Other" pri="2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0A4241-EE9F-4C68-BBB9-DD3BF62CFD2C}" type="doc">
      <dgm:prSet loTypeId="urn:microsoft.com/office/officeart/2005/8/layout/default" loCatId="list" qsTypeId="urn:microsoft.com/office/officeart/2005/8/quickstyle/simple1" qsCatId="simple" csTypeId="urn:microsoft.com/office/officeart/2005/8/colors/iconchunking_colorful5" csCatId="other" phldr="1"/>
      <dgm:spPr/>
      <dgm:t>
        <a:bodyPr/>
        <a:lstStyle/>
        <a:p>
          <a:endParaRPr lang="en-US"/>
        </a:p>
      </dgm:t>
    </dgm:pt>
    <dgm:pt modelId="{D45006C0-BE4A-4241-836B-7474C80F7951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dirty="0"/>
            <a:t>Light or noise aversion</a:t>
          </a:r>
          <a:endParaRPr lang="en-US" sz="1600" dirty="0"/>
        </a:p>
      </dgm:t>
    </dgm:pt>
    <dgm:pt modelId="{9F731C56-B47A-42D6-8EA0-DBB0B42F3FFC}" type="parTrans" cxnId="{2A9D03A5-4247-442E-8B69-8BEB92FA9BF9}">
      <dgm:prSet/>
      <dgm:spPr/>
      <dgm:t>
        <a:bodyPr/>
        <a:lstStyle/>
        <a:p>
          <a:endParaRPr lang="en-US" sz="1800"/>
        </a:p>
      </dgm:t>
    </dgm:pt>
    <dgm:pt modelId="{02DAEB8F-FC83-4FE7-81E4-1B4837765E26}" type="sibTrans" cxnId="{2A9D03A5-4247-442E-8B69-8BEB92FA9BF9}">
      <dgm:prSet/>
      <dgm:spPr/>
      <dgm:t>
        <a:bodyPr/>
        <a:lstStyle/>
        <a:p>
          <a:endParaRPr lang="en-US" sz="1800"/>
        </a:p>
      </dgm:t>
    </dgm:pt>
    <dgm:pt modelId="{4532355A-FD3D-45D1-99A2-939D6C1E271B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dirty="0"/>
            <a:t>Feel of clothing, tags or shoes</a:t>
          </a:r>
          <a:endParaRPr lang="en-US" sz="1600" dirty="0"/>
        </a:p>
      </dgm:t>
    </dgm:pt>
    <dgm:pt modelId="{5F3BEC9A-C51F-4A37-B9B0-3D1C45F15E8E}" type="parTrans" cxnId="{655F9657-ADEC-40AD-80F0-BD230721A6D3}">
      <dgm:prSet/>
      <dgm:spPr/>
      <dgm:t>
        <a:bodyPr/>
        <a:lstStyle/>
        <a:p>
          <a:endParaRPr lang="en-US" sz="1800"/>
        </a:p>
      </dgm:t>
    </dgm:pt>
    <dgm:pt modelId="{5933EFDC-CC22-45F0-A57B-0EC1BA4CC163}" type="sibTrans" cxnId="{655F9657-ADEC-40AD-80F0-BD230721A6D3}">
      <dgm:prSet/>
      <dgm:spPr/>
      <dgm:t>
        <a:bodyPr/>
        <a:lstStyle/>
        <a:p>
          <a:endParaRPr lang="en-US" sz="1800"/>
        </a:p>
      </dgm:t>
    </dgm:pt>
    <dgm:pt modelId="{2D041605-D130-4F3C-8F92-C56B5FF838E0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dirty="0"/>
            <a:t>Balance and coordination or clumsiness </a:t>
          </a:r>
          <a:endParaRPr lang="en-US" sz="1600" dirty="0"/>
        </a:p>
      </dgm:t>
    </dgm:pt>
    <dgm:pt modelId="{A02BD9A2-1B6F-4470-BEA6-26501B67BD46}" type="parTrans" cxnId="{FA80CA08-AB6B-4BA6-B15D-CAC18571135B}">
      <dgm:prSet/>
      <dgm:spPr/>
      <dgm:t>
        <a:bodyPr/>
        <a:lstStyle/>
        <a:p>
          <a:endParaRPr lang="en-US" sz="1800"/>
        </a:p>
      </dgm:t>
    </dgm:pt>
    <dgm:pt modelId="{D3E31BAA-F23C-4DC7-95DA-223EF45E08C4}" type="sibTrans" cxnId="{FA80CA08-AB6B-4BA6-B15D-CAC18571135B}">
      <dgm:prSet/>
      <dgm:spPr/>
      <dgm:t>
        <a:bodyPr/>
        <a:lstStyle/>
        <a:p>
          <a:endParaRPr lang="en-US" sz="1800"/>
        </a:p>
      </dgm:t>
    </dgm:pt>
    <dgm:pt modelId="{F31307D0-03F7-4A37-B0C6-A026CC190CFB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dirty="0"/>
            <a:t>Fine motor skills </a:t>
          </a:r>
          <a:r>
            <a:rPr lang="en-ZA" sz="1600" dirty="0" err="1"/>
            <a:t>eg</a:t>
          </a:r>
          <a:r>
            <a:rPr lang="en-ZA" sz="1600" dirty="0"/>
            <a:t> buttons</a:t>
          </a:r>
          <a:endParaRPr lang="en-US" sz="1600" dirty="0"/>
        </a:p>
      </dgm:t>
    </dgm:pt>
    <dgm:pt modelId="{28471EBB-6EB2-4014-B057-BFF9D5D16453}" type="parTrans" cxnId="{BAA70A3C-6637-450C-AEC1-1D5B139FF02E}">
      <dgm:prSet/>
      <dgm:spPr/>
      <dgm:t>
        <a:bodyPr/>
        <a:lstStyle/>
        <a:p>
          <a:endParaRPr lang="en-US" sz="1800"/>
        </a:p>
      </dgm:t>
    </dgm:pt>
    <dgm:pt modelId="{DFEBF483-0FE4-435B-AE58-FDB9D9D20559}" type="sibTrans" cxnId="{BAA70A3C-6637-450C-AEC1-1D5B139FF02E}">
      <dgm:prSet/>
      <dgm:spPr/>
      <dgm:t>
        <a:bodyPr/>
        <a:lstStyle/>
        <a:p>
          <a:endParaRPr lang="en-US" sz="1800"/>
        </a:p>
      </dgm:t>
    </dgm:pt>
    <dgm:pt modelId="{DE1DEC01-7410-4A0C-866D-13447B244D15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dirty="0"/>
            <a:t>High or low pain threshold</a:t>
          </a:r>
          <a:endParaRPr lang="en-US" sz="1600" dirty="0"/>
        </a:p>
      </dgm:t>
    </dgm:pt>
    <dgm:pt modelId="{224B0DED-2371-455E-859B-3B65E7C10E7F}" type="parTrans" cxnId="{D03B079E-0E1C-45D8-822C-E5812B81C33E}">
      <dgm:prSet/>
      <dgm:spPr/>
      <dgm:t>
        <a:bodyPr/>
        <a:lstStyle/>
        <a:p>
          <a:endParaRPr lang="en-US" sz="1800"/>
        </a:p>
      </dgm:t>
    </dgm:pt>
    <dgm:pt modelId="{FD4A17E1-B4B1-4914-AC3B-0636C9451B67}" type="sibTrans" cxnId="{D03B079E-0E1C-45D8-822C-E5812B81C33E}">
      <dgm:prSet/>
      <dgm:spPr/>
      <dgm:t>
        <a:bodyPr/>
        <a:lstStyle/>
        <a:p>
          <a:endParaRPr lang="en-US" sz="1800"/>
        </a:p>
      </dgm:t>
    </dgm:pt>
    <dgm:pt modelId="{9C2668A2-ABD4-49DD-AAD3-45B582912C95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dirty="0"/>
            <a:t>Water on the face</a:t>
          </a:r>
          <a:endParaRPr lang="en-US" sz="1600" dirty="0"/>
        </a:p>
      </dgm:t>
    </dgm:pt>
    <dgm:pt modelId="{EA37AD97-5AE3-4878-821D-A5CEC7C85486}" type="parTrans" cxnId="{66FAF4FD-C210-4587-BD1F-75D5EE333DFC}">
      <dgm:prSet/>
      <dgm:spPr/>
      <dgm:t>
        <a:bodyPr/>
        <a:lstStyle/>
        <a:p>
          <a:endParaRPr lang="en-US" sz="1800"/>
        </a:p>
      </dgm:t>
    </dgm:pt>
    <dgm:pt modelId="{4C1996EB-C5AD-4A2C-A871-D6C0AF1E06EA}" type="sibTrans" cxnId="{66FAF4FD-C210-4587-BD1F-75D5EE333DFC}">
      <dgm:prSet/>
      <dgm:spPr/>
      <dgm:t>
        <a:bodyPr/>
        <a:lstStyle/>
        <a:p>
          <a:endParaRPr lang="en-US" sz="1800"/>
        </a:p>
      </dgm:t>
    </dgm:pt>
    <dgm:pt modelId="{AB08B6C4-C1A1-4F07-B933-7690AED763D5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dirty="0"/>
            <a:t>Mood Swings</a:t>
          </a:r>
          <a:endParaRPr lang="en-US" sz="1600" dirty="0"/>
        </a:p>
      </dgm:t>
    </dgm:pt>
    <dgm:pt modelId="{C5CBBCFB-412A-42FD-8DC1-EAA924576B76}" type="parTrans" cxnId="{23A15179-0F1B-4407-99F0-2E855A3C0D8D}">
      <dgm:prSet/>
      <dgm:spPr/>
      <dgm:t>
        <a:bodyPr/>
        <a:lstStyle/>
        <a:p>
          <a:endParaRPr lang="en-US" sz="1800"/>
        </a:p>
      </dgm:t>
    </dgm:pt>
    <dgm:pt modelId="{8ECADA81-32AF-45E5-B4BC-4E6B50042093}" type="sibTrans" cxnId="{23A15179-0F1B-4407-99F0-2E855A3C0D8D}">
      <dgm:prSet/>
      <dgm:spPr/>
      <dgm:t>
        <a:bodyPr/>
        <a:lstStyle/>
        <a:p>
          <a:endParaRPr lang="en-US" sz="1800"/>
        </a:p>
      </dgm:t>
    </dgm:pt>
    <dgm:pt modelId="{43882873-2290-45C3-A8A5-E5A0D9E79B76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US" sz="1600" dirty="0"/>
            <a:t>Tantrums in changing environments</a:t>
          </a:r>
        </a:p>
      </dgm:t>
    </dgm:pt>
    <dgm:pt modelId="{03B4DEBB-5A4C-49BA-B1B3-3B1515F106AA}" type="parTrans" cxnId="{CD28AF9D-5C93-4278-BDBC-33BAADD06B27}">
      <dgm:prSet/>
      <dgm:spPr/>
      <dgm:t>
        <a:bodyPr/>
        <a:lstStyle/>
        <a:p>
          <a:endParaRPr lang="en-US" sz="1800"/>
        </a:p>
      </dgm:t>
    </dgm:pt>
    <dgm:pt modelId="{B9F7A866-A325-4425-9BFB-4A9FD4B8BDA4}" type="sibTrans" cxnId="{CD28AF9D-5C93-4278-BDBC-33BAADD06B27}">
      <dgm:prSet/>
      <dgm:spPr/>
      <dgm:t>
        <a:bodyPr/>
        <a:lstStyle/>
        <a:p>
          <a:endParaRPr lang="en-US" sz="1800"/>
        </a:p>
      </dgm:t>
    </dgm:pt>
    <dgm:pt modelId="{05CD8E73-8452-4398-BAC8-C71A5E25DFE8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dirty="0"/>
            <a:t>Fight or Flight</a:t>
          </a:r>
          <a:endParaRPr lang="en-US" sz="1600" dirty="0"/>
        </a:p>
      </dgm:t>
    </dgm:pt>
    <dgm:pt modelId="{172520D0-8FE3-4DB9-A431-1602B6CD62FC}" type="parTrans" cxnId="{6E615F50-D79B-46E0-8F93-A00B4597CA83}">
      <dgm:prSet/>
      <dgm:spPr/>
      <dgm:t>
        <a:bodyPr/>
        <a:lstStyle/>
        <a:p>
          <a:endParaRPr lang="en-US" sz="1800"/>
        </a:p>
      </dgm:t>
    </dgm:pt>
    <dgm:pt modelId="{687F1261-C31D-41A4-82CE-D857803949F3}" type="sibTrans" cxnId="{6E615F50-D79B-46E0-8F93-A00B4597CA83}">
      <dgm:prSet/>
      <dgm:spPr/>
      <dgm:t>
        <a:bodyPr/>
        <a:lstStyle/>
        <a:p>
          <a:endParaRPr lang="en-US" sz="1800"/>
        </a:p>
      </dgm:t>
    </dgm:pt>
    <dgm:pt modelId="{9125CB10-0F13-4C17-8720-79EC3F836289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US" sz="1600" dirty="0"/>
            <a:t>Body Awareness</a:t>
          </a:r>
        </a:p>
      </dgm:t>
    </dgm:pt>
    <dgm:pt modelId="{C0D0C6DB-F714-425C-A5E2-AC72E6635239}" type="parTrans" cxnId="{A7A10AF9-77BF-45E2-9067-0A2B21CE3328}">
      <dgm:prSet/>
      <dgm:spPr/>
      <dgm:t>
        <a:bodyPr/>
        <a:lstStyle/>
        <a:p>
          <a:endParaRPr lang="en-US" sz="1800"/>
        </a:p>
      </dgm:t>
    </dgm:pt>
    <dgm:pt modelId="{22C74B84-B6FD-4ECA-A560-E11FD8C1DDB5}" type="sibTrans" cxnId="{A7A10AF9-77BF-45E2-9067-0A2B21CE3328}">
      <dgm:prSet/>
      <dgm:spPr/>
      <dgm:t>
        <a:bodyPr/>
        <a:lstStyle/>
        <a:p>
          <a:endParaRPr lang="en-US" sz="1800"/>
        </a:p>
      </dgm:t>
    </dgm:pt>
    <dgm:pt modelId="{9EC14822-EFEB-45EE-A48B-F1AA45BA6B81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dirty="0"/>
            <a:t>Crave motion</a:t>
          </a:r>
          <a:endParaRPr lang="en-US" sz="1600" dirty="0"/>
        </a:p>
      </dgm:t>
    </dgm:pt>
    <dgm:pt modelId="{B08117A6-B444-495B-BE8A-57904322646B}" type="parTrans" cxnId="{D2E8830B-9B01-408A-897E-3AF0D3FC0537}">
      <dgm:prSet/>
      <dgm:spPr/>
      <dgm:t>
        <a:bodyPr/>
        <a:lstStyle/>
        <a:p>
          <a:endParaRPr lang="en-US" sz="1800"/>
        </a:p>
      </dgm:t>
    </dgm:pt>
    <dgm:pt modelId="{B9AC4672-4E30-494A-B400-58D484A907B5}" type="sibTrans" cxnId="{D2E8830B-9B01-408A-897E-3AF0D3FC0537}">
      <dgm:prSet/>
      <dgm:spPr/>
      <dgm:t>
        <a:bodyPr/>
        <a:lstStyle/>
        <a:p>
          <a:endParaRPr lang="en-US" sz="1800"/>
        </a:p>
      </dgm:t>
    </dgm:pt>
    <dgm:pt modelId="{4C8B7AB4-12B2-43EB-A96F-9759E5466A47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US" sz="1600" dirty="0"/>
            <a:t>Cover ears</a:t>
          </a:r>
        </a:p>
      </dgm:t>
    </dgm:pt>
    <dgm:pt modelId="{0214A72A-8783-485F-8F34-0E5C9E795B67}" type="parTrans" cxnId="{69722127-DC96-43B1-8ABC-02C8882E5761}">
      <dgm:prSet/>
      <dgm:spPr/>
      <dgm:t>
        <a:bodyPr/>
        <a:lstStyle/>
        <a:p>
          <a:endParaRPr lang="en-US" sz="1800"/>
        </a:p>
      </dgm:t>
    </dgm:pt>
    <dgm:pt modelId="{C1F0B1DB-3FC1-448A-98A9-5AD977983752}" type="sibTrans" cxnId="{69722127-DC96-43B1-8ABC-02C8882E5761}">
      <dgm:prSet/>
      <dgm:spPr/>
      <dgm:t>
        <a:bodyPr/>
        <a:lstStyle/>
        <a:p>
          <a:endParaRPr lang="en-US" sz="1800"/>
        </a:p>
      </dgm:t>
    </dgm:pt>
    <dgm:pt modelId="{530DE640-0EC6-469B-8EE7-EF3E6F987663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US" sz="1600" dirty="0"/>
            <a:t>Food textures</a:t>
          </a:r>
        </a:p>
      </dgm:t>
    </dgm:pt>
    <dgm:pt modelId="{E8CFCC41-4255-4CD4-B944-4A97551754A9}" type="parTrans" cxnId="{68064998-7DF5-428D-89F6-7F76073984B5}">
      <dgm:prSet/>
      <dgm:spPr/>
      <dgm:t>
        <a:bodyPr/>
        <a:lstStyle/>
        <a:p>
          <a:endParaRPr lang="en-US" sz="1800"/>
        </a:p>
      </dgm:t>
    </dgm:pt>
    <dgm:pt modelId="{3F7A293A-A7A8-4D43-938A-D453B947AAA3}" type="sibTrans" cxnId="{68064998-7DF5-428D-89F6-7F76073984B5}">
      <dgm:prSet/>
      <dgm:spPr/>
      <dgm:t>
        <a:bodyPr/>
        <a:lstStyle/>
        <a:p>
          <a:endParaRPr lang="en-US" sz="1800"/>
        </a:p>
      </dgm:t>
    </dgm:pt>
    <dgm:pt modelId="{0E8F2440-72A2-4149-94E8-878B08D8CB88}" type="pres">
      <dgm:prSet presAssocID="{A70A4241-EE9F-4C68-BBB9-DD3BF62CFD2C}" presName="diagram" presStyleCnt="0">
        <dgm:presLayoutVars>
          <dgm:dir/>
          <dgm:resizeHandles val="exact"/>
        </dgm:presLayoutVars>
      </dgm:prSet>
      <dgm:spPr/>
    </dgm:pt>
    <dgm:pt modelId="{67E3A498-0445-49A4-B03D-C267891E6F87}" type="pres">
      <dgm:prSet presAssocID="{D45006C0-BE4A-4241-836B-7474C80F7951}" presName="node" presStyleLbl="node1" presStyleIdx="0" presStyleCnt="13">
        <dgm:presLayoutVars>
          <dgm:bulletEnabled val="1"/>
        </dgm:presLayoutVars>
      </dgm:prSet>
      <dgm:spPr/>
    </dgm:pt>
    <dgm:pt modelId="{F7D1E235-E20D-4B65-959F-1F8D5F22C3CE}" type="pres">
      <dgm:prSet presAssocID="{02DAEB8F-FC83-4FE7-81E4-1B4837765E26}" presName="sibTrans" presStyleCnt="0"/>
      <dgm:spPr/>
    </dgm:pt>
    <dgm:pt modelId="{5B4E3E5D-A04A-4042-A7BA-C6B4BD588134}" type="pres">
      <dgm:prSet presAssocID="{4532355A-FD3D-45D1-99A2-939D6C1E271B}" presName="node" presStyleLbl="node1" presStyleIdx="1" presStyleCnt="13">
        <dgm:presLayoutVars>
          <dgm:bulletEnabled val="1"/>
        </dgm:presLayoutVars>
      </dgm:prSet>
      <dgm:spPr/>
    </dgm:pt>
    <dgm:pt modelId="{817AE9D2-C666-4449-9BB4-67827318FDB6}" type="pres">
      <dgm:prSet presAssocID="{5933EFDC-CC22-45F0-A57B-0EC1BA4CC163}" presName="sibTrans" presStyleCnt="0"/>
      <dgm:spPr/>
    </dgm:pt>
    <dgm:pt modelId="{F71633FD-AE75-4037-94F6-2802A8288F46}" type="pres">
      <dgm:prSet presAssocID="{2D041605-D130-4F3C-8F92-C56B5FF838E0}" presName="node" presStyleLbl="node1" presStyleIdx="2" presStyleCnt="13">
        <dgm:presLayoutVars>
          <dgm:bulletEnabled val="1"/>
        </dgm:presLayoutVars>
      </dgm:prSet>
      <dgm:spPr/>
    </dgm:pt>
    <dgm:pt modelId="{E64DFDC1-1A65-4E48-A193-CB9C6FF99446}" type="pres">
      <dgm:prSet presAssocID="{D3E31BAA-F23C-4DC7-95DA-223EF45E08C4}" presName="sibTrans" presStyleCnt="0"/>
      <dgm:spPr/>
    </dgm:pt>
    <dgm:pt modelId="{DD7AA83D-2996-4B38-83D0-AABB9D42B005}" type="pres">
      <dgm:prSet presAssocID="{F31307D0-03F7-4A37-B0C6-A026CC190CFB}" presName="node" presStyleLbl="node1" presStyleIdx="3" presStyleCnt="13">
        <dgm:presLayoutVars>
          <dgm:bulletEnabled val="1"/>
        </dgm:presLayoutVars>
      </dgm:prSet>
      <dgm:spPr/>
    </dgm:pt>
    <dgm:pt modelId="{47A8D821-7FA0-4694-8884-E92A15AD2D6E}" type="pres">
      <dgm:prSet presAssocID="{DFEBF483-0FE4-435B-AE58-FDB9D9D20559}" presName="sibTrans" presStyleCnt="0"/>
      <dgm:spPr/>
    </dgm:pt>
    <dgm:pt modelId="{E3C01043-6303-47BF-AFF1-D97DE3A2D288}" type="pres">
      <dgm:prSet presAssocID="{DE1DEC01-7410-4A0C-866D-13447B244D15}" presName="node" presStyleLbl="node1" presStyleIdx="4" presStyleCnt="13">
        <dgm:presLayoutVars>
          <dgm:bulletEnabled val="1"/>
        </dgm:presLayoutVars>
      </dgm:prSet>
      <dgm:spPr/>
    </dgm:pt>
    <dgm:pt modelId="{EE332A95-2E92-4B32-9DEF-298576A2AB65}" type="pres">
      <dgm:prSet presAssocID="{FD4A17E1-B4B1-4914-AC3B-0636C9451B67}" presName="sibTrans" presStyleCnt="0"/>
      <dgm:spPr/>
    </dgm:pt>
    <dgm:pt modelId="{F5013B2B-7497-4AC5-9205-0399B41370C7}" type="pres">
      <dgm:prSet presAssocID="{9C2668A2-ABD4-49DD-AAD3-45B582912C95}" presName="node" presStyleLbl="node1" presStyleIdx="5" presStyleCnt="13">
        <dgm:presLayoutVars>
          <dgm:bulletEnabled val="1"/>
        </dgm:presLayoutVars>
      </dgm:prSet>
      <dgm:spPr/>
    </dgm:pt>
    <dgm:pt modelId="{4C269A00-A94E-42A6-9E12-820F11570139}" type="pres">
      <dgm:prSet presAssocID="{4C1996EB-C5AD-4A2C-A871-D6C0AF1E06EA}" presName="sibTrans" presStyleCnt="0"/>
      <dgm:spPr/>
    </dgm:pt>
    <dgm:pt modelId="{283F1108-32B6-4B6C-B372-E54A46555181}" type="pres">
      <dgm:prSet presAssocID="{AB08B6C4-C1A1-4F07-B933-7690AED763D5}" presName="node" presStyleLbl="node1" presStyleIdx="6" presStyleCnt="13">
        <dgm:presLayoutVars>
          <dgm:bulletEnabled val="1"/>
        </dgm:presLayoutVars>
      </dgm:prSet>
      <dgm:spPr/>
    </dgm:pt>
    <dgm:pt modelId="{316F8CF5-3AA6-4663-9974-C230CA39B64D}" type="pres">
      <dgm:prSet presAssocID="{8ECADA81-32AF-45E5-B4BC-4E6B50042093}" presName="sibTrans" presStyleCnt="0"/>
      <dgm:spPr/>
    </dgm:pt>
    <dgm:pt modelId="{9AAC415C-C477-485A-BCFA-F832D43000C6}" type="pres">
      <dgm:prSet presAssocID="{43882873-2290-45C3-A8A5-E5A0D9E79B76}" presName="node" presStyleLbl="node1" presStyleIdx="7" presStyleCnt="13">
        <dgm:presLayoutVars>
          <dgm:bulletEnabled val="1"/>
        </dgm:presLayoutVars>
      </dgm:prSet>
      <dgm:spPr/>
    </dgm:pt>
    <dgm:pt modelId="{5C1CBB38-D43C-4F0E-B987-469869F54E89}" type="pres">
      <dgm:prSet presAssocID="{B9F7A866-A325-4425-9BFB-4A9FD4B8BDA4}" presName="sibTrans" presStyleCnt="0"/>
      <dgm:spPr/>
    </dgm:pt>
    <dgm:pt modelId="{3A79A869-9D23-414E-952F-2205B55CB228}" type="pres">
      <dgm:prSet presAssocID="{05CD8E73-8452-4398-BAC8-C71A5E25DFE8}" presName="node" presStyleLbl="node1" presStyleIdx="8" presStyleCnt="13">
        <dgm:presLayoutVars>
          <dgm:bulletEnabled val="1"/>
        </dgm:presLayoutVars>
      </dgm:prSet>
      <dgm:spPr/>
    </dgm:pt>
    <dgm:pt modelId="{87327021-AFBA-4FAF-BD08-F56D13240297}" type="pres">
      <dgm:prSet presAssocID="{687F1261-C31D-41A4-82CE-D857803949F3}" presName="sibTrans" presStyleCnt="0"/>
      <dgm:spPr/>
    </dgm:pt>
    <dgm:pt modelId="{317492CB-39D3-48AF-93B8-64B3F1373FC0}" type="pres">
      <dgm:prSet presAssocID="{9125CB10-0F13-4C17-8720-79EC3F836289}" presName="node" presStyleLbl="node1" presStyleIdx="9" presStyleCnt="13">
        <dgm:presLayoutVars>
          <dgm:bulletEnabled val="1"/>
        </dgm:presLayoutVars>
      </dgm:prSet>
      <dgm:spPr/>
    </dgm:pt>
    <dgm:pt modelId="{FC388562-221C-429D-861B-5A5D6BB9F28D}" type="pres">
      <dgm:prSet presAssocID="{22C74B84-B6FD-4ECA-A560-E11FD8C1DDB5}" presName="sibTrans" presStyleCnt="0"/>
      <dgm:spPr/>
    </dgm:pt>
    <dgm:pt modelId="{70EE1FA3-A428-4C86-911C-9338B756BE7F}" type="pres">
      <dgm:prSet presAssocID="{9EC14822-EFEB-45EE-A48B-F1AA45BA6B81}" presName="node" presStyleLbl="node1" presStyleIdx="10" presStyleCnt="13">
        <dgm:presLayoutVars>
          <dgm:bulletEnabled val="1"/>
        </dgm:presLayoutVars>
      </dgm:prSet>
      <dgm:spPr/>
    </dgm:pt>
    <dgm:pt modelId="{60CCB826-26C6-4767-B4C1-55515C4B9796}" type="pres">
      <dgm:prSet presAssocID="{B9AC4672-4E30-494A-B400-58D484A907B5}" presName="sibTrans" presStyleCnt="0"/>
      <dgm:spPr/>
    </dgm:pt>
    <dgm:pt modelId="{A3265AA2-97BA-4B4A-9396-F0EBA21654B1}" type="pres">
      <dgm:prSet presAssocID="{4C8B7AB4-12B2-43EB-A96F-9759E5466A47}" presName="node" presStyleLbl="node1" presStyleIdx="11" presStyleCnt="13">
        <dgm:presLayoutVars>
          <dgm:bulletEnabled val="1"/>
        </dgm:presLayoutVars>
      </dgm:prSet>
      <dgm:spPr/>
    </dgm:pt>
    <dgm:pt modelId="{C49DACF8-AFFA-406B-8F51-BEC784ADE997}" type="pres">
      <dgm:prSet presAssocID="{C1F0B1DB-3FC1-448A-98A9-5AD977983752}" presName="sibTrans" presStyleCnt="0"/>
      <dgm:spPr/>
    </dgm:pt>
    <dgm:pt modelId="{9EF34CA7-43CB-4B28-A890-F706D82F4159}" type="pres">
      <dgm:prSet presAssocID="{530DE640-0EC6-469B-8EE7-EF3E6F987663}" presName="node" presStyleLbl="node1" presStyleIdx="12" presStyleCnt="13">
        <dgm:presLayoutVars>
          <dgm:bulletEnabled val="1"/>
        </dgm:presLayoutVars>
      </dgm:prSet>
      <dgm:spPr/>
    </dgm:pt>
  </dgm:ptLst>
  <dgm:cxnLst>
    <dgm:cxn modelId="{80D20307-60B8-413A-B2E6-3435F7139CBA}" type="presOf" srcId="{4C8B7AB4-12B2-43EB-A96F-9759E5466A47}" destId="{A3265AA2-97BA-4B4A-9396-F0EBA21654B1}" srcOrd="0" destOrd="0" presId="urn:microsoft.com/office/officeart/2005/8/layout/default"/>
    <dgm:cxn modelId="{FA80CA08-AB6B-4BA6-B15D-CAC18571135B}" srcId="{A70A4241-EE9F-4C68-BBB9-DD3BF62CFD2C}" destId="{2D041605-D130-4F3C-8F92-C56B5FF838E0}" srcOrd="2" destOrd="0" parTransId="{A02BD9A2-1B6F-4470-BEA6-26501B67BD46}" sibTransId="{D3E31BAA-F23C-4DC7-95DA-223EF45E08C4}"/>
    <dgm:cxn modelId="{D2E8830B-9B01-408A-897E-3AF0D3FC0537}" srcId="{A70A4241-EE9F-4C68-BBB9-DD3BF62CFD2C}" destId="{9EC14822-EFEB-45EE-A48B-F1AA45BA6B81}" srcOrd="10" destOrd="0" parTransId="{B08117A6-B444-495B-BE8A-57904322646B}" sibTransId="{B9AC4672-4E30-494A-B400-58D484A907B5}"/>
    <dgm:cxn modelId="{2D40000C-82F6-456C-B070-A708D944BAFF}" type="presOf" srcId="{F31307D0-03F7-4A37-B0C6-A026CC190CFB}" destId="{DD7AA83D-2996-4B38-83D0-AABB9D42B005}" srcOrd="0" destOrd="0" presId="urn:microsoft.com/office/officeart/2005/8/layout/default"/>
    <dgm:cxn modelId="{17B2F30C-8F4E-42C3-B621-3839E029A6D4}" type="presOf" srcId="{AB08B6C4-C1A1-4F07-B933-7690AED763D5}" destId="{283F1108-32B6-4B6C-B372-E54A46555181}" srcOrd="0" destOrd="0" presId="urn:microsoft.com/office/officeart/2005/8/layout/default"/>
    <dgm:cxn modelId="{94F67316-F0FD-4A53-86F5-9533193A61EF}" type="presOf" srcId="{D45006C0-BE4A-4241-836B-7474C80F7951}" destId="{67E3A498-0445-49A4-B03D-C267891E6F87}" srcOrd="0" destOrd="0" presId="urn:microsoft.com/office/officeart/2005/8/layout/default"/>
    <dgm:cxn modelId="{9242D723-DA7A-4C78-BA97-0DEE060AFBC3}" type="presOf" srcId="{2D041605-D130-4F3C-8F92-C56B5FF838E0}" destId="{F71633FD-AE75-4037-94F6-2802A8288F46}" srcOrd="0" destOrd="0" presId="urn:microsoft.com/office/officeart/2005/8/layout/default"/>
    <dgm:cxn modelId="{2B5C8926-7F0E-4BFB-8715-09D0A688035F}" type="presOf" srcId="{4532355A-FD3D-45D1-99A2-939D6C1E271B}" destId="{5B4E3E5D-A04A-4042-A7BA-C6B4BD588134}" srcOrd="0" destOrd="0" presId="urn:microsoft.com/office/officeart/2005/8/layout/default"/>
    <dgm:cxn modelId="{69722127-DC96-43B1-8ABC-02C8882E5761}" srcId="{A70A4241-EE9F-4C68-BBB9-DD3BF62CFD2C}" destId="{4C8B7AB4-12B2-43EB-A96F-9759E5466A47}" srcOrd="11" destOrd="0" parTransId="{0214A72A-8783-485F-8F34-0E5C9E795B67}" sibTransId="{C1F0B1DB-3FC1-448A-98A9-5AD977983752}"/>
    <dgm:cxn modelId="{BAA70A3C-6637-450C-AEC1-1D5B139FF02E}" srcId="{A70A4241-EE9F-4C68-BBB9-DD3BF62CFD2C}" destId="{F31307D0-03F7-4A37-B0C6-A026CC190CFB}" srcOrd="3" destOrd="0" parTransId="{28471EBB-6EB2-4014-B057-BFF9D5D16453}" sibTransId="{DFEBF483-0FE4-435B-AE58-FDB9D9D20559}"/>
    <dgm:cxn modelId="{31D0263E-C0D1-4A17-B893-C9219811113A}" type="presOf" srcId="{05CD8E73-8452-4398-BAC8-C71A5E25DFE8}" destId="{3A79A869-9D23-414E-952F-2205B55CB228}" srcOrd="0" destOrd="0" presId="urn:microsoft.com/office/officeart/2005/8/layout/default"/>
    <dgm:cxn modelId="{1B5C8C60-6DEA-45C8-803A-BDEE3823073F}" type="presOf" srcId="{9C2668A2-ABD4-49DD-AAD3-45B582912C95}" destId="{F5013B2B-7497-4AC5-9205-0399B41370C7}" srcOrd="0" destOrd="0" presId="urn:microsoft.com/office/officeart/2005/8/layout/default"/>
    <dgm:cxn modelId="{6E615F50-D79B-46E0-8F93-A00B4597CA83}" srcId="{A70A4241-EE9F-4C68-BBB9-DD3BF62CFD2C}" destId="{05CD8E73-8452-4398-BAC8-C71A5E25DFE8}" srcOrd="8" destOrd="0" parTransId="{172520D0-8FE3-4DB9-A431-1602B6CD62FC}" sibTransId="{687F1261-C31D-41A4-82CE-D857803949F3}"/>
    <dgm:cxn modelId="{0DE15957-C9D2-4EDB-A002-3C31DC6C9244}" type="presOf" srcId="{9EC14822-EFEB-45EE-A48B-F1AA45BA6B81}" destId="{70EE1FA3-A428-4C86-911C-9338B756BE7F}" srcOrd="0" destOrd="0" presId="urn:microsoft.com/office/officeart/2005/8/layout/default"/>
    <dgm:cxn modelId="{655F9657-ADEC-40AD-80F0-BD230721A6D3}" srcId="{A70A4241-EE9F-4C68-BBB9-DD3BF62CFD2C}" destId="{4532355A-FD3D-45D1-99A2-939D6C1E271B}" srcOrd="1" destOrd="0" parTransId="{5F3BEC9A-C51F-4A37-B9B0-3D1C45F15E8E}" sibTransId="{5933EFDC-CC22-45F0-A57B-0EC1BA4CC163}"/>
    <dgm:cxn modelId="{23A15179-0F1B-4407-99F0-2E855A3C0D8D}" srcId="{A70A4241-EE9F-4C68-BBB9-DD3BF62CFD2C}" destId="{AB08B6C4-C1A1-4F07-B933-7690AED763D5}" srcOrd="6" destOrd="0" parTransId="{C5CBBCFB-412A-42FD-8DC1-EAA924576B76}" sibTransId="{8ECADA81-32AF-45E5-B4BC-4E6B50042093}"/>
    <dgm:cxn modelId="{3A35438A-72B5-4475-A584-FE4B812277FA}" type="presOf" srcId="{530DE640-0EC6-469B-8EE7-EF3E6F987663}" destId="{9EF34CA7-43CB-4B28-A890-F706D82F4159}" srcOrd="0" destOrd="0" presId="urn:microsoft.com/office/officeart/2005/8/layout/default"/>
    <dgm:cxn modelId="{68064998-7DF5-428D-89F6-7F76073984B5}" srcId="{A70A4241-EE9F-4C68-BBB9-DD3BF62CFD2C}" destId="{530DE640-0EC6-469B-8EE7-EF3E6F987663}" srcOrd="12" destOrd="0" parTransId="{E8CFCC41-4255-4CD4-B944-4A97551754A9}" sibTransId="{3F7A293A-A7A8-4D43-938A-D453B947AAA3}"/>
    <dgm:cxn modelId="{CD28AF9D-5C93-4278-BDBC-33BAADD06B27}" srcId="{A70A4241-EE9F-4C68-BBB9-DD3BF62CFD2C}" destId="{43882873-2290-45C3-A8A5-E5A0D9E79B76}" srcOrd="7" destOrd="0" parTransId="{03B4DEBB-5A4C-49BA-B1B3-3B1515F106AA}" sibTransId="{B9F7A866-A325-4425-9BFB-4A9FD4B8BDA4}"/>
    <dgm:cxn modelId="{D03B079E-0E1C-45D8-822C-E5812B81C33E}" srcId="{A70A4241-EE9F-4C68-BBB9-DD3BF62CFD2C}" destId="{DE1DEC01-7410-4A0C-866D-13447B244D15}" srcOrd="4" destOrd="0" parTransId="{224B0DED-2371-455E-859B-3B65E7C10E7F}" sibTransId="{FD4A17E1-B4B1-4914-AC3B-0636C9451B67}"/>
    <dgm:cxn modelId="{2A9D03A5-4247-442E-8B69-8BEB92FA9BF9}" srcId="{A70A4241-EE9F-4C68-BBB9-DD3BF62CFD2C}" destId="{D45006C0-BE4A-4241-836B-7474C80F7951}" srcOrd="0" destOrd="0" parTransId="{9F731C56-B47A-42D6-8EA0-DBB0B42F3FFC}" sibTransId="{02DAEB8F-FC83-4FE7-81E4-1B4837765E26}"/>
    <dgm:cxn modelId="{ECE02AA9-ACEF-48AE-A3F1-584ADE56124E}" type="presOf" srcId="{DE1DEC01-7410-4A0C-866D-13447B244D15}" destId="{E3C01043-6303-47BF-AFF1-D97DE3A2D288}" srcOrd="0" destOrd="0" presId="urn:microsoft.com/office/officeart/2005/8/layout/default"/>
    <dgm:cxn modelId="{E17018AB-A5F8-4722-AA5A-1AFA625E5646}" type="presOf" srcId="{9125CB10-0F13-4C17-8720-79EC3F836289}" destId="{317492CB-39D3-48AF-93B8-64B3F1373FC0}" srcOrd="0" destOrd="0" presId="urn:microsoft.com/office/officeart/2005/8/layout/default"/>
    <dgm:cxn modelId="{10E222B0-8A60-4D45-81B2-8BAA63B5DF4F}" type="presOf" srcId="{43882873-2290-45C3-A8A5-E5A0D9E79B76}" destId="{9AAC415C-C477-485A-BCFA-F832D43000C6}" srcOrd="0" destOrd="0" presId="urn:microsoft.com/office/officeart/2005/8/layout/default"/>
    <dgm:cxn modelId="{C83F6AD5-B0A1-4F3C-825A-6CAA99E2443A}" type="presOf" srcId="{A70A4241-EE9F-4C68-BBB9-DD3BF62CFD2C}" destId="{0E8F2440-72A2-4149-94E8-878B08D8CB88}" srcOrd="0" destOrd="0" presId="urn:microsoft.com/office/officeart/2005/8/layout/default"/>
    <dgm:cxn modelId="{A7A10AF9-77BF-45E2-9067-0A2B21CE3328}" srcId="{A70A4241-EE9F-4C68-BBB9-DD3BF62CFD2C}" destId="{9125CB10-0F13-4C17-8720-79EC3F836289}" srcOrd="9" destOrd="0" parTransId="{C0D0C6DB-F714-425C-A5E2-AC72E6635239}" sibTransId="{22C74B84-B6FD-4ECA-A560-E11FD8C1DDB5}"/>
    <dgm:cxn modelId="{66FAF4FD-C210-4587-BD1F-75D5EE333DFC}" srcId="{A70A4241-EE9F-4C68-BBB9-DD3BF62CFD2C}" destId="{9C2668A2-ABD4-49DD-AAD3-45B582912C95}" srcOrd="5" destOrd="0" parTransId="{EA37AD97-5AE3-4878-821D-A5CEC7C85486}" sibTransId="{4C1996EB-C5AD-4A2C-A871-D6C0AF1E06EA}"/>
    <dgm:cxn modelId="{6687DB64-9E3E-4B35-BDE9-E1AB1A6438E8}" type="presParOf" srcId="{0E8F2440-72A2-4149-94E8-878B08D8CB88}" destId="{67E3A498-0445-49A4-B03D-C267891E6F87}" srcOrd="0" destOrd="0" presId="urn:microsoft.com/office/officeart/2005/8/layout/default"/>
    <dgm:cxn modelId="{574D5715-4F1F-4798-9DD0-D1AE0681342B}" type="presParOf" srcId="{0E8F2440-72A2-4149-94E8-878B08D8CB88}" destId="{F7D1E235-E20D-4B65-959F-1F8D5F22C3CE}" srcOrd="1" destOrd="0" presId="urn:microsoft.com/office/officeart/2005/8/layout/default"/>
    <dgm:cxn modelId="{85EE25A2-6E00-4E46-AAC1-A1BE993D61C8}" type="presParOf" srcId="{0E8F2440-72A2-4149-94E8-878B08D8CB88}" destId="{5B4E3E5D-A04A-4042-A7BA-C6B4BD588134}" srcOrd="2" destOrd="0" presId="urn:microsoft.com/office/officeart/2005/8/layout/default"/>
    <dgm:cxn modelId="{FD8311A5-EDF3-416C-9B99-981E050A50B9}" type="presParOf" srcId="{0E8F2440-72A2-4149-94E8-878B08D8CB88}" destId="{817AE9D2-C666-4449-9BB4-67827318FDB6}" srcOrd="3" destOrd="0" presId="urn:microsoft.com/office/officeart/2005/8/layout/default"/>
    <dgm:cxn modelId="{500C4695-099B-4E62-B997-E1D8D508D09A}" type="presParOf" srcId="{0E8F2440-72A2-4149-94E8-878B08D8CB88}" destId="{F71633FD-AE75-4037-94F6-2802A8288F46}" srcOrd="4" destOrd="0" presId="urn:microsoft.com/office/officeart/2005/8/layout/default"/>
    <dgm:cxn modelId="{F717C942-ED82-4AF5-A7B5-419416A16F6E}" type="presParOf" srcId="{0E8F2440-72A2-4149-94E8-878B08D8CB88}" destId="{E64DFDC1-1A65-4E48-A193-CB9C6FF99446}" srcOrd="5" destOrd="0" presId="urn:microsoft.com/office/officeart/2005/8/layout/default"/>
    <dgm:cxn modelId="{7AEB0756-10D9-4721-B5C9-48C064E30D1E}" type="presParOf" srcId="{0E8F2440-72A2-4149-94E8-878B08D8CB88}" destId="{DD7AA83D-2996-4B38-83D0-AABB9D42B005}" srcOrd="6" destOrd="0" presId="urn:microsoft.com/office/officeart/2005/8/layout/default"/>
    <dgm:cxn modelId="{FF2A0842-A468-4F14-9904-CC67709D3DEB}" type="presParOf" srcId="{0E8F2440-72A2-4149-94E8-878B08D8CB88}" destId="{47A8D821-7FA0-4694-8884-E92A15AD2D6E}" srcOrd="7" destOrd="0" presId="urn:microsoft.com/office/officeart/2005/8/layout/default"/>
    <dgm:cxn modelId="{642008AC-BA9F-42E5-9005-85E54884213A}" type="presParOf" srcId="{0E8F2440-72A2-4149-94E8-878B08D8CB88}" destId="{E3C01043-6303-47BF-AFF1-D97DE3A2D288}" srcOrd="8" destOrd="0" presId="urn:microsoft.com/office/officeart/2005/8/layout/default"/>
    <dgm:cxn modelId="{D169ABFC-AD0D-4740-98CB-906ED52901A6}" type="presParOf" srcId="{0E8F2440-72A2-4149-94E8-878B08D8CB88}" destId="{EE332A95-2E92-4B32-9DEF-298576A2AB65}" srcOrd="9" destOrd="0" presId="urn:microsoft.com/office/officeart/2005/8/layout/default"/>
    <dgm:cxn modelId="{6B598D04-C867-409D-9A2F-C36565718D08}" type="presParOf" srcId="{0E8F2440-72A2-4149-94E8-878B08D8CB88}" destId="{F5013B2B-7497-4AC5-9205-0399B41370C7}" srcOrd="10" destOrd="0" presId="urn:microsoft.com/office/officeart/2005/8/layout/default"/>
    <dgm:cxn modelId="{354B0117-284D-4650-B1A4-552DB17C98F2}" type="presParOf" srcId="{0E8F2440-72A2-4149-94E8-878B08D8CB88}" destId="{4C269A00-A94E-42A6-9E12-820F11570139}" srcOrd="11" destOrd="0" presId="urn:microsoft.com/office/officeart/2005/8/layout/default"/>
    <dgm:cxn modelId="{71D64BFF-098C-4A20-A684-1B65E9E17144}" type="presParOf" srcId="{0E8F2440-72A2-4149-94E8-878B08D8CB88}" destId="{283F1108-32B6-4B6C-B372-E54A46555181}" srcOrd="12" destOrd="0" presId="urn:microsoft.com/office/officeart/2005/8/layout/default"/>
    <dgm:cxn modelId="{4DF3606E-B3E2-49DA-A4B0-CCAFE8996270}" type="presParOf" srcId="{0E8F2440-72A2-4149-94E8-878B08D8CB88}" destId="{316F8CF5-3AA6-4663-9974-C230CA39B64D}" srcOrd="13" destOrd="0" presId="urn:microsoft.com/office/officeart/2005/8/layout/default"/>
    <dgm:cxn modelId="{FC841B71-531A-43B4-BCB2-44466AA62341}" type="presParOf" srcId="{0E8F2440-72A2-4149-94E8-878B08D8CB88}" destId="{9AAC415C-C477-485A-BCFA-F832D43000C6}" srcOrd="14" destOrd="0" presId="urn:microsoft.com/office/officeart/2005/8/layout/default"/>
    <dgm:cxn modelId="{82A20C88-70C3-43DE-BF38-5C24C910D83F}" type="presParOf" srcId="{0E8F2440-72A2-4149-94E8-878B08D8CB88}" destId="{5C1CBB38-D43C-4F0E-B987-469869F54E89}" srcOrd="15" destOrd="0" presId="urn:microsoft.com/office/officeart/2005/8/layout/default"/>
    <dgm:cxn modelId="{E342716B-0CD8-41BC-9A83-09EB0E42B39E}" type="presParOf" srcId="{0E8F2440-72A2-4149-94E8-878B08D8CB88}" destId="{3A79A869-9D23-414E-952F-2205B55CB228}" srcOrd="16" destOrd="0" presId="urn:microsoft.com/office/officeart/2005/8/layout/default"/>
    <dgm:cxn modelId="{60495E08-ED1A-4CC8-B15A-6ACBF27EB21C}" type="presParOf" srcId="{0E8F2440-72A2-4149-94E8-878B08D8CB88}" destId="{87327021-AFBA-4FAF-BD08-F56D13240297}" srcOrd="17" destOrd="0" presId="urn:microsoft.com/office/officeart/2005/8/layout/default"/>
    <dgm:cxn modelId="{2DE956CC-EA31-464A-A669-97C213E23381}" type="presParOf" srcId="{0E8F2440-72A2-4149-94E8-878B08D8CB88}" destId="{317492CB-39D3-48AF-93B8-64B3F1373FC0}" srcOrd="18" destOrd="0" presId="urn:microsoft.com/office/officeart/2005/8/layout/default"/>
    <dgm:cxn modelId="{32FF5107-4FF3-486A-8063-7CCB31AB7A2B}" type="presParOf" srcId="{0E8F2440-72A2-4149-94E8-878B08D8CB88}" destId="{FC388562-221C-429D-861B-5A5D6BB9F28D}" srcOrd="19" destOrd="0" presId="urn:microsoft.com/office/officeart/2005/8/layout/default"/>
    <dgm:cxn modelId="{FEB5795D-C770-487C-9F96-54F91D6779C0}" type="presParOf" srcId="{0E8F2440-72A2-4149-94E8-878B08D8CB88}" destId="{70EE1FA3-A428-4C86-911C-9338B756BE7F}" srcOrd="20" destOrd="0" presId="urn:microsoft.com/office/officeart/2005/8/layout/default"/>
    <dgm:cxn modelId="{E673B118-9DF7-4402-832F-BF0080786E5C}" type="presParOf" srcId="{0E8F2440-72A2-4149-94E8-878B08D8CB88}" destId="{60CCB826-26C6-4767-B4C1-55515C4B9796}" srcOrd="21" destOrd="0" presId="urn:microsoft.com/office/officeart/2005/8/layout/default"/>
    <dgm:cxn modelId="{517EB31F-ED38-49DE-B527-3583324178D3}" type="presParOf" srcId="{0E8F2440-72A2-4149-94E8-878B08D8CB88}" destId="{A3265AA2-97BA-4B4A-9396-F0EBA21654B1}" srcOrd="22" destOrd="0" presId="urn:microsoft.com/office/officeart/2005/8/layout/default"/>
    <dgm:cxn modelId="{51607D29-2C9E-42FE-BC6F-97E02DC0FE2C}" type="presParOf" srcId="{0E8F2440-72A2-4149-94E8-878B08D8CB88}" destId="{C49DACF8-AFFA-406B-8F51-BEC784ADE997}" srcOrd="23" destOrd="0" presId="urn:microsoft.com/office/officeart/2005/8/layout/default"/>
    <dgm:cxn modelId="{AB453A62-780D-4C2A-A764-C49B5C76E63C}" type="presParOf" srcId="{0E8F2440-72A2-4149-94E8-878B08D8CB88}" destId="{9EF34CA7-43CB-4B28-A890-F706D82F4159}" srcOrd="24" destOrd="0" presId="urn:microsoft.com/office/officeart/2005/8/layout/default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EA3051-5518-4A68-9136-046CAA7BA59D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E90AE3-4EFE-423C-815C-68AB5448380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sz="1800" cap="none" baseline="0" dirty="0"/>
        </a:p>
      </dgm:t>
    </dgm:pt>
    <dgm:pt modelId="{41D92FFC-2A03-43B5-AD1E-1CCAB508BEDB}" type="parTrans" cxnId="{323BDA44-20D3-459D-ADA7-2B127C61C413}">
      <dgm:prSet/>
      <dgm:spPr/>
      <dgm:t>
        <a:bodyPr/>
        <a:lstStyle/>
        <a:p>
          <a:endParaRPr lang="en-US" sz="1800" cap="none" baseline="0"/>
        </a:p>
      </dgm:t>
    </dgm:pt>
    <dgm:pt modelId="{5EED4C3B-3262-4298-8922-070C75285238}" type="sibTrans" cxnId="{323BDA44-20D3-459D-ADA7-2B127C61C413}">
      <dgm:prSet/>
      <dgm:spPr/>
      <dgm:t>
        <a:bodyPr/>
        <a:lstStyle/>
        <a:p>
          <a:endParaRPr lang="en-US" sz="1800" cap="none" baseline="0"/>
        </a:p>
      </dgm:t>
    </dgm:pt>
    <dgm:pt modelId="{C6F41633-0FF0-486A-B30E-1ED0E1D05A8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cap="none" baseline="0" dirty="0"/>
            <a:t>Dogs are twice and Cats three times more likely to perceive sounds than humans</a:t>
          </a:r>
        </a:p>
      </dgm:t>
    </dgm:pt>
    <dgm:pt modelId="{8CFF2197-1A2B-4DB8-BB31-03AF3BE2A35D}" type="parTrans" cxnId="{6DD35841-89A1-4549-85C7-92BF0106B3BF}">
      <dgm:prSet/>
      <dgm:spPr/>
      <dgm:t>
        <a:bodyPr/>
        <a:lstStyle/>
        <a:p>
          <a:endParaRPr lang="en-US" sz="1800" cap="none" baseline="0"/>
        </a:p>
      </dgm:t>
    </dgm:pt>
    <dgm:pt modelId="{5BC5CE78-D653-4B24-A128-6A4D23EB6487}" type="sibTrans" cxnId="{6DD35841-89A1-4549-85C7-92BF0106B3BF}">
      <dgm:prSet/>
      <dgm:spPr/>
      <dgm:t>
        <a:bodyPr/>
        <a:lstStyle/>
        <a:p>
          <a:endParaRPr lang="en-US" sz="1800" cap="none" baseline="0"/>
        </a:p>
      </dgm:t>
    </dgm:pt>
    <dgm:pt modelId="{B71CA56F-3FE0-4E91-A288-148D1A21953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cap="none" baseline="0" dirty="0"/>
            <a:t>Mice have about 4 times the number of smell receptors, sensing more odors than humans</a:t>
          </a:r>
        </a:p>
      </dgm:t>
    </dgm:pt>
    <dgm:pt modelId="{F2CF152A-3C10-4163-A2A0-FCFEDA46A576}" type="parTrans" cxnId="{93986B1C-4F60-4F52-8B62-DB7BDCD7F3BA}">
      <dgm:prSet/>
      <dgm:spPr/>
      <dgm:t>
        <a:bodyPr/>
        <a:lstStyle/>
        <a:p>
          <a:endParaRPr lang="en-US" sz="1800" cap="none" baseline="0"/>
        </a:p>
      </dgm:t>
    </dgm:pt>
    <dgm:pt modelId="{3551302F-D8DD-4233-8F96-BB798392283B}" type="sibTrans" cxnId="{93986B1C-4F60-4F52-8B62-DB7BDCD7F3BA}">
      <dgm:prSet/>
      <dgm:spPr/>
      <dgm:t>
        <a:bodyPr/>
        <a:lstStyle/>
        <a:p>
          <a:endParaRPr lang="en-US" sz="1800" cap="none" baseline="0"/>
        </a:p>
      </dgm:t>
    </dgm:pt>
    <dgm:pt modelId="{40445AAF-79D1-46B9-8D2F-1FE4E740F55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cap="none" baseline="0" dirty="0"/>
            <a:t>Bees can detect wavelengths of light outside human range</a:t>
          </a:r>
        </a:p>
      </dgm:t>
    </dgm:pt>
    <dgm:pt modelId="{F4ED57A5-1437-4DDA-B79A-D8002E297C07}" type="parTrans" cxnId="{A804C30D-F5A2-425F-A93C-8ECFDAC90404}">
      <dgm:prSet/>
      <dgm:spPr/>
      <dgm:t>
        <a:bodyPr/>
        <a:lstStyle/>
        <a:p>
          <a:endParaRPr lang="en-US" sz="1800" cap="none" baseline="0"/>
        </a:p>
      </dgm:t>
    </dgm:pt>
    <dgm:pt modelId="{54582B31-660E-455B-967C-39B58B2EE975}" type="sibTrans" cxnId="{A804C30D-F5A2-425F-A93C-8ECFDAC90404}">
      <dgm:prSet/>
      <dgm:spPr/>
      <dgm:t>
        <a:bodyPr/>
        <a:lstStyle/>
        <a:p>
          <a:endParaRPr lang="en-US" sz="1800" cap="none" baseline="0"/>
        </a:p>
      </dgm:t>
    </dgm:pt>
    <dgm:pt modelId="{C2FDEC8C-E2B9-4774-8D9D-AED7D6C0D55B}" type="pres">
      <dgm:prSet presAssocID="{F4EA3051-5518-4A68-9136-046CAA7BA59D}" presName="root" presStyleCnt="0">
        <dgm:presLayoutVars>
          <dgm:dir/>
          <dgm:resizeHandles val="exact"/>
        </dgm:presLayoutVars>
      </dgm:prSet>
      <dgm:spPr/>
    </dgm:pt>
    <dgm:pt modelId="{D9AA7755-65D4-4A4F-B074-F7F866931976}" type="pres">
      <dgm:prSet presAssocID="{18E90AE3-4EFE-423C-815C-68AB5448380C}" presName="compNode" presStyleCnt="0"/>
      <dgm:spPr/>
    </dgm:pt>
    <dgm:pt modelId="{2FD584AC-334C-4D98-9E88-D4EE344FF90D}" type="pres">
      <dgm:prSet presAssocID="{18E90AE3-4EFE-423C-815C-68AB5448380C}" presName="iconBgRect" presStyleLbl="bgShp" presStyleIdx="0" presStyleCnt="4" custLinFactNeighborY="-29797"/>
      <dgm:spPr>
        <a:xfrm>
          <a:off x="600792" y="596391"/>
          <a:ext cx="1449891" cy="1449891"/>
        </a:xfrm>
        <a:prstGeom prst="rect">
          <a:avLst/>
        </a:prstGeom>
        <a:noFill/>
        <a:ln w="38100" cap="sq" cmpd="dbl">
          <a:solidFill>
            <a:prstClr val="white">
              <a:lumMod val="85000"/>
            </a:prstClr>
          </a:solidFill>
          <a:prstDash val="solid"/>
          <a:miter lim="800000"/>
        </a:ln>
        <a:effectLst/>
      </dgm:spPr>
    </dgm:pt>
    <dgm:pt modelId="{2E004ED0-9912-4313-AFA2-7904C1513343}" type="pres">
      <dgm:prSet presAssocID="{18E90AE3-4EFE-423C-815C-68AB5448380C}" presName="iconRect" presStyleLbl="node1" presStyleIdx="0" presStyleCnt="4" custLinFactNeighborX="-1332" custLinFactNeighborY="-4821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"/>
        </a:ext>
      </dgm:extLst>
    </dgm:pt>
    <dgm:pt modelId="{C7850D4C-BD15-4810-8DA4-9F6899FBDB2F}" type="pres">
      <dgm:prSet presAssocID="{18E90AE3-4EFE-423C-815C-68AB5448380C}" presName="spaceRect" presStyleCnt="0"/>
      <dgm:spPr/>
    </dgm:pt>
    <dgm:pt modelId="{97947764-D5E2-4B83-8EAA-EA54408B4F84}" type="pres">
      <dgm:prSet presAssocID="{18E90AE3-4EFE-423C-815C-68AB5448380C}" presName="textRect" presStyleLbl="revTx" presStyleIdx="0" presStyleCnt="4">
        <dgm:presLayoutVars>
          <dgm:chMax val="1"/>
          <dgm:chPref val="1"/>
        </dgm:presLayoutVars>
      </dgm:prSet>
      <dgm:spPr/>
    </dgm:pt>
    <dgm:pt modelId="{2818E4B9-6416-4482-9782-ECF7FF702856}" type="pres">
      <dgm:prSet presAssocID="{5EED4C3B-3262-4298-8922-070C75285238}" presName="sibTrans" presStyleCnt="0"/>
      <dgm:spPr/>
    </dgm:pt>
    <dgm:pt modelId="{5D2065B8-BF24-455A-8EE1-5E67BE48B81B}" type="pres">
      <dgm:prSet presAssocID="{C6F41633-0FF0-486A-B30E-1ED0E1D05A80}" presName="compNode" presStyleCnt="0"/>
      <dgm:spPr/>
    </dgm:pt>
    <dgm:pt modelId="{D24D21FC-62C1-4CB3-8209-8661C3C79008}" type="pres">
      <dgm:prSet presAssocID="{C6F41633-0FF0-486A-B30E-1ED0E1D05A80}" presName="iconBgRect" presStyleLbl="bgShp" presStyleIdx="1" presStyleCnt="4" custLinFactX="-16132" custLinFactNeighborX="-100000" custLinFactNeighborY="-36514"/>
      <dgm:spPr>
        <a:xfrm>
          <a:off x="3393616" y="596391"/>
          <a:ext cx="1449891" cy="1449891"/>
        </a:xfrm>
        <a:prstGeom prst="rect">
          <a:avLst/>
        </a:prstGeom>
        <a:noFill/>
        <a:ln w="38100" cap="sq" cmpd="dbl">
          <a:solidFill>
            <a:prstClr val="white">
              <a:lumMod val="85000"/>
            </a:prstClr>
          </a:solidFill>
          <a:prstDash val="solid"/>
          <a:miter lim="800000"/>
        </a:ln>
        <a:effectLst/>
      </dgm:spPr>
    </dgm:pt>
    <dgm:pt modelId="{E1CCDF7A-EBE7-495D-AEE1-FE9FEEA33C81}" type="pres">
      <dgm:prSet presAssocID="{C6F41633-0FF0-486A-B30E-1ED0E1D05A80}" presName="iconRect" presStyleLbl="node1" presStyleIdx="1" presStyleCnt="4" custLinFactX="-98197" custLinFactNeighborX="-100000" custLinFactNeighborY="-6363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g"/>
        </a:ext>
      </dgm:extLst>
    </dgm:pt>
    <dgm:pt modelId="{AFF203E1-34B6-48E2-B5D4-C37BA4CDBE3D}" type="pres">
      <dgm:prSet presAssocID="{C6F41633-0FF0-486A-B30E-1ED0E1D05A80}" presName="spaceRect" presStyleCnt="0"/>
      <dgm:spPr/>
    </dgm:pt>
    <dgm:pt modelId="{1B26A24F-F4FA-4000-B231-980697CE6BC5}" type="pres">
      <dgm:prSet presAssocID="{C6F41633-0FF0-486A-B30E-1ED0E1D05A80}" presName="textRect" presStyleLbl="revTx" presStyleIdx="1" presStyleCnt="4" custScaleX="108983" custLinFactNeighborX="-91347" custLinFactNeighborY="-9720">
        <dgm:presLayoutVars>
          <dgm:chMax val="1"/>
          <dgm:chPref val="1"/>
        </dgm:presLayoutVars>
      </dgm:prSet>
      <dgm:spPr/>
    </dgm:pt>
    <dgm:pt modelId="{51C87337-A8F2-49D7-9000-D0F5AEC2A3E0}" type="pres">
      <dgm:prSet presAssocID="{5BC5CE78-D653-4B24-A128-6A4D23EB6487}" presName="sibTrans" presStyleCnt="0"/>
      <dgm:spPr/>
    </dgm:pt>
    <dgm:pt modelId="{8CE0322A-4FD6-41C9-8DFD-125E5558BCB9}" type="pres">
      <dgm:prSet presAssocID="{B71CA56F-3FE0-4E91-A288-148D1A219531}" presName="compNode" presStyleCnt="0"/>
      <dgm:spPr/>
    </dgm:pt>
    <dgm:pt modelId="{150E4B2C-C413-4BF2-BE44-61CABB4D422E}" type="pres">
      <dgm:prSet presAssocID="{B71CA56F-3FE0-4E91-A288-148D1A219531}" presName="iconBgRect" presStyleLbl="bgShp" presStyleIdx="2" presStyleCnt="4" custLinFactX="31390" custLinFactNeighborX="100000" custLinFactNeighborY="-30733"/>
      <dgm:spPr>
        <a:xfrm>
          <a:off x="6186441" y="596391"/>
          <a:ext cx="1449891" cy="1449891"/>
        </a:xfrm>
        <a:prstGeom prst="rect">
          <a:avLst/>
        </a:prstGeom>
        <a:noFill/>
        <a:ln w="38100" cap="sq" cmpd="dbl">
          <a:solidFill>
            <a:prstClr val="white">
              <a:lumMod val="85000"/>
            </a:prstClr>
          </a:solidFill>
          <a:prstDash val="solid"/>
          <a:miter lim="800000"/>
        </a:ln>
        <a:effectLst/>
      </dgm:spPr>
    </dgm:pt>
    <dgm:pt modelId="{338E22CF-4E7D-49DB-8D62-BFBE95644B7C}" type="pres">
      <dgm:prSet presAssocID="{B71CA56F-3FE0-4E91-A288-148D1A219531}" presName="iconRect" presStyleLbl="node1" presStyleIdx="2" presStyleCnt="4" custLinFactX="100000" custLinFactNeighborX="126268" custLinFactNeighborY="-5310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t"/>
        </a:ext>
      </dgm:extLst>
    </dgm:pt>
    <dgm:pt modelId="{A4134F78-74E5-417C-9450-B5A5408E0982}" type="pres">
      <dgm:prSet presAssocID="{B71CA56F-3FE0-4E91-A288-148D1A219531}" presName="spaceRect" presStyleCnt="0"/>
      <dgm:spPr/>
    </dgm:pt>
    <dgm:pt modelId="{4E04CA18-7F92-4C8F-B31C-B8DC9BFFC00B}" type="pres">
      <dgm:prSet presAssocID="{B71CA56F-3FE0-4E91-A288-148D1A219531}" presName="textRect" presStyleLbl="revTx" presStyleIdx="2" presStyleCnt="4" custLinFactNeighborX="89541" custLinFactNeighborY="-18371">
        <dgm:presLayoutVars>
          <dgm:chMax val="1"/>
          <dgm:chPref val="1"/>
        </dgm:presLayoutVars>
      </dgm:prSet>
      <dgm:spPr/>
    </dgm:pt>
    <dgm:pt modelId="{6A22E40D-3490-43F6-BFBB-88887609320F}" type="pres">
      <dgm:prSet presAssocID="{3551302F-D8DD-4233-8F96-BB798392283B}" presName="sibTrans" presStyleCnt="0"/>
      <dgm:spPr/>
    </dgm:pt>
    <dgm:pt modelId="{862E03AE-4DC1-45B4-ACA6-12DC9646DF09}" type="pres">
      <dgm:prSet presAssocID="{40445AAF-79D1-46B9-8D2F-1FE4E740F550}" presName="compNode" presStyleCnt="0"/>
      <dgm:spPr/>
    </dgm:pt>
    <dgm:pt modelId="{FB9B0F2E-A209-4355-A025-0CC7EDD3BBA7}" type="pres">
      <dgm:prSet presAssocID="{40445AAF-79D1-46B9-8D2F-1FE4E740F550}" presName="iconBgRect" presStyleLbl="bgShp" presStyleIdx="3" presStyleCnt="4" custLinFactX="-100647" custLinFactNeighborX="-200000" custLinFactNeighborY="-30554"/>
      <dgm:spPr>
        <a:xfrm>
          <a:off x="8979265" y="596391"/>
          <a:ext cx="1449891" cy="1449891"/>
        </a:xfrm>
        <a:prstGeom prst="rect">
          <a:avLst/>
        </a:prstGeom>
        <a:noFill/>
        <a:ln w="38100" cap="sq" cmpd="dbl">
          <a:solidFill>
            <a:prstClr val="white">
              <a:lumMod val="85000"/>
            </a:prstClr>
          </a:solidFill>
          <a:prstDash val="solid"/>
          <a:miter lim="800000"/>
        </a:ln>
        <a:effectLst/>
      </dgm:spPr>
    </dgm:pt>
    <dgm:pt modelId="{65ED3257-C9EC-49C5-B86D-6D93DABEBEEB}" type="pres">
      <dgm:prSet presAssocID="{40445AAF-79D1-46B9-8D2F-1FE4E740F550}" presName="iconRect" presStyleLbl="node1" presStyleIdx="3" presStyleCnt="4" custLinFactX="-225073" custLinFactNeighborX="-300000" custLinFactNeighborY="-51699"/>
      <dgm:spPr>
        <a:ln>
          <a:noFill/>
        </a:ln>
      </dgm:spPr>
    </dgm:pt>
    <dgm:pt modelId="{70DBFBC5-BFFA-4A86-92C2-38A37C3BA021}" type="pres">
      <dgm:prSet presAssocID="{40445AAF-79D1-46B9-8D2F-1FE4E740F550}" presName="spaceRect" presStyleCnt="0"/>
      <dgm:spPr/>
    </dgm:pt>
    <dgm:pt modelId="{164D16BE-1508-46AB-8E58-77F8E5A2FFCC}" type="pres">
      <dgm:prSet presAssocID="{40445AAF-79D1-46B9-8D2F-1FE4E740F550}" presName="textRect" presStyleLbl="revTx" presStyleIdx="3" presStyleCnt="4" custLinFactX="-80742" custLinFactNeighborX="-100000" custLinFactNeighborY="-13507">
        <dgm:presLayoutVars>
          <dgm:chMax val="1"/>
          <dgm:chPref val="1"/>
        </dgm:presLayoutVars>
      </dgm:prSet>
      <dgm:spPr/>
    </dgm:pt>
  </dgm:ptLst>
  <dgm:cxnLst>
    <dgm:cxn modelId="{A804C30D-F5A2-425F-A93C-8ECFDAC90404}" srcId="{F4EA3051-5518-4A68-9136-046CAA7BA59D}" destId="{40445AAF-79D1-46B9-8D2F-1FE4E740F550}" srcOrd="3" destOrd="0" parTransId="{F4ED57A5-1437-4DDA-B79A-D8002E297C07}" sibTransId="{54582B31-660E-455B-967C-39B58B2EE975}"/>
    <dgm:cxn modelId="{ED5CD013-ABA2-4128-B969-D31919360899}" type="presOf" srcId="{C6F41633-0FF0-486A-B30E-1ED0E1D05A80}" destId="{1B26A24F-F4FA-4000-B231-980697CE6BC5}" srcOrd="0" destOrd="0" presId="urn:microsoft.com/office/officeart/2018/5/layout/IconCircleLabelList"/>
    <dgm:cxn modelId="{93986B1C-4F60-4F52-8B62-DB7BDCD7F3BA}" srcId="{F4EA3051-5518-4A68-9136-046CAA7BA59D}" destId="{B71CA56F-3FE0-4E91-A288-148D1A219531}" srcOrd="2" destOrd="0" parTransId="{F2CF152A-3C10-4163-A2A0-FCFEDA46A576}" sibTransId="{3551302F-D8DD-4233-8F96-BB798392283B}"/>
    <dgm:cxn modelId="{BE61335E-86AF-4FDD-B430-CAE022F5CB6D}" type="presOf" srcId="{B71CA56F-3FE0-4E91-A288-148D1A219531}" destId="{4E04CA18-7F92-4C8F-B31C-B8DC9BFFC00B}" srcOrd="0" destOrd="0" presId="urn:microsoft.com/office/officeart/2018/5/layout/IconCircleLabelList"/>
    <dgm:cxn modelId="{6DD35841-89A1-4549-85C7-92BF0106B3BF}" srcId="{F4EA3051-5518-4A68-9136-046CAA7BA59D}" destId="{C6F41633-0FF0-486A-B30E-1ED0E1D05A80}" srcOrd="1" destOrd="0" parTransId="{8CFF2197-1A2B-4DB8-BB31-03AF3BE2A35D}" sibTransId="{5BC5CE78-D653-4B24-A128-6A4D23EB6487}"/>
    <dgm:cxn modelId="{323BDA44-20D3-459D-ADA7-2B127C61C413}" srcId="{F4EA3051-5518-4A68-9136-046CAA7BA59D}" destId="{18E90AE3-4EFE-423C-815C-68AB5448380C}" srcOrd="0" destOrd="0" parTransId="{41D92FFC-2A03-43B5-AD1E-1CCAB508BEDB}" sibTransId="{5EED4C3B-3262-4298-8922-070C75285238}"/>
    <dgm:cxn modelId="{678EE49E-C1B3-48E5-9BF4-3D66C242F898}" type="presOf" srcId="{F4EA3051-5518-4A68-9136-046CAA7BA59D}" destId="{C2FDEC8C-E2B9-4774-8D9D-AED7D6C0D55B}" srcOrd="0" destOrd="0" presId="urn:microsoft.com/office/officeart/2018/5/layout/IconCircleLabelList"/>
    <dgm:cxn modelId="{CE2E9DA1-00CD-45F6-BE4B-725DFF9F7499}" type="presOf" srcId="{18E90AE3-4EFE-423C-815C-68AB5448380C}" destId="{97947764-D5E2-4B83-8EAA-EA54408B4F84}" srcOrd="0" destOrd="0" presId="urn:microsoft.com/office/officeart/2018/5/layout/IconCircleLabelList"/>
    <dgm:cxn modelId="{B9FA53C7-66C5-428F-840B-EF9F8F2411C0}" type="presOf" srcId="{40445AAF-79D1-46B9-8D2F-1FE4E740F550}" destId="{164D16BE-1508-46AB-8E58-77F8E5A2FFCC}" srcOrd="0" destOrd="0" presId="urn:microsoft.com/office/officeart/2018/5/layout/IconCircleLabelList"/>
    <dgm:cxn modelId="{7CD23EFF-0709-434F-B936-428F2BEE653B}" type="presParOf" srcId="{C2FDEC8C-E2B9-4774-8D9D-AED7D6C0D55B}" destId="{D9AA7755-65D4-4A4F-B074-F7F866931976}" srcOrd="0" destOrd="0" presId="urn:microsoft.com/office/officeart/2018/5/layout/IconCircleLabelList"/>
    <dgm:cxn modelId="{60D2E67F-9267-439F-A5BA-E56190FB6334}" type="presParOf" srcId="{D9AA7755-65D4-4A4F-B074-F7F866931976}" destId="{2FD584AC-334C-4D98-9E88-D4EE344FF90D}" srcOrd="0" destOrd="0" presId="urn:microsoft.com/office/officeart/2018/5/layout/IconCircleLabelList"/>
    <dgm:cxn modelId="{451F9147-B09A-4BE8-8151-A6F91E29F7C0}" type="presParOf" srcId="{D9AA7755-65D4-4A4F-B074-F7F866931976}" destId="{2E004ED0-9912-4313-AFA2-7904C1513343}" srcOrd="1" destOrd="0" presId="urn:microsoft.com/office/officeart/2018/5/layout/IconCircleLabelList"/>
    <dgm:cxn modelId="{A6E089D1-8ED8-428A-A821-6BA8CD06E65A}" type="presParOf" srcId="{D9AA7755-65D4-4A4F-B074-F7F866931976}" destId="{C7850D4C-BD15-4810-8DA4-9F6899FBDB2F}" srcOrd="2" destOrd="0" presId="urn:microsoft.com/office/officeart/2018/5/layout/IconCircleLabelList"/>
    <dgm:cxn modelId="{6DB1C8E9-7869-411A-9BBE-BC39645DD890}" type="presParOf" srcId="{D9AA7755-65D4-4A4F-B074-F7F866931976}" destId="{97947764-D5E2-4B83-8EAA-EA54408B4F84}" srcOrd="3" destOrd="0" presId="urn:microsoft.com/office/officeart/2018/5/layout/IconCircleLabelList"/>
    <dgm:cxn modelId="{BA92E5F3-BC3E-4F1E-8A0B-F71FED949A0A}" type="presParOf" srcId="{C2FDEC8C-E2B9-4774-8D9D-AED7D6C0D55B}" destId="{2818E4B9-6416-4482-9782-ECF7FF702856}" srcOrd="1" destOrd="0" presId="urn:microsoft.com/office/officeart/2018/5/layout/IconCircleLabelList"/>
    <dgm:cxn modelId="{7C4CE7F9-F37F-41C2-B5FB-26ABDF07D9CD}" type="presParOf" srcId="{C2FDEC8C-E2B9-4774-8D9D-AED7D6C0D55B}" destId="{5D2065B8-BF24-455A-8EE1-5E67BE48B81B}" srcOrd="2" destOrd="0" presId="urn:microsoft.com/office/officeart/2018/5/layout/IconCircleLabelList"/>
    <dgm:cxn modelId="{5638C5C0-C530-4683-BA57-09C124772E81}" type="presParOf" srcId="{5D2065B8-BF24-455A-8EE1-5E67BE48B81B}" destId="{D24D21FC-62C1-4CB3-8209-8661C3C79008}" srcOrd="0" destOrd="0" presId="urn:microsoft.com/office/officeart/2018/5/layout/IconCircleLabelList"/>
    <dgm:cxn modelId="{29B2383A-8E22-49B9-8F4B-DC3F5E322779}" type="presParOf" srcId="{5D2065B8-BF24-455A-8EE1-5E67BE48B81B}" destId="{E1CCDF7A-EBE7-495D-AEE1-FE9FEEA33C81}" srcOrd="1" destOrd="0" presId="urn:microsoft.com/office/officeart/2018/5/layout/IconCircleLabelList"/>
    <dgm:cxn modelId="{357368A4-A9AA-49A9-84E0-E6ECB9D7EAFE}" type="presParOf" srcId="{5D2065B8-BF24-455A-8EE1-5E67BE48B81B}" destId="{AFF203E1-34B6-48E2-B5D4-C37BA4CDBE3D}" srcOrd="2" destOrd="0" presId="urn:microsoft.com/office/officeart/2018/5/layout/IconCircleLabelList"/>
    <dgm:cxn modelId="{9BB0F14D-D627-4DE7-B816-7D6B5B2EEDAE}" type="presParOf" srcId="{5D2065B8-BF24-455A-8EE1-5E67BE48B81B}" destId="{1B26A24F-F4FA-4000-B231-980697CE6BC5}" srcOrd="3" destOrd="0" presId="urn:microsoft.com/office/officeart/2018/5/layout/IconCircleLabelList"/>
    <dgm:cxn modelId="{6744261E-AA61-4D9D-B771-E6DC6E6C8D40}" type="presParOf" srcId="{C2FDEC8C-E2B9-4774-8D9D-AED7D6C0D55B}" destId="{51C87337-A8F2-49D7-9000-D0F5AEC2A3E0}" srcOrd="3" destOrd="0" presId="urn:microsoft.com/office/officeart/2018/5/layout/IconCircleLabelList"/>
    <dgm:cxn modelId="{EA2D6397-B7FF-4B70-8683-710CC3C3405F}" type="presParOf" srcId="{C2FDEC8C-E2B9-4774-8D9D-AED7D6C0D55B}" destId="{8CE0322A-4FD6-41C9-8DFD-125E5558BCB9}" srcOrd="4" destOrd="0" presId="urn:microsoft.com/office/officeart/2018/5/layout/IconCircleLabelList"/>
    <dgm:cxn modelId="{028CA58C-54AA-47D5-A102-B54C8D9F2716}" type="presParOf" srcId="{8CE0322A-4FD6-41C9-8DFD-125E5558BCB9}" destId="{150E4B2C-C413-4BF2-BE44-61CABB4D422E}" srcOrd="0" destOrd="0" presId="urn:microsoft.com/office/officeart/2018/5/layout/IconCircleLabelList"/>
    <dgm:cxn modelId="{C48911B5-2490-4E1D-8D32-BCFA2DF907D3}" type="presParOf" srcId="{8CE0322A-4FD6-41C9-8DFD-125E5558BCB9}" destId="{338E22CF-4E7D-49DB-8D62-BFBE95644B7C}" srcOrd="1" destOrd="0" presId="urn:microsoft.com/office/officeart/2018/5/layout/IconCircleLabelList"/>
    <dgm:cxn modelId="{5E143FE4-1498-4E65-950F-62E4D30342E2}" type="presParOf" srcId="{8CE0322A-4FD6-41C9-8DFD-125E5558BCB9}" destId="{A4134F78-74E5-417C-9450-B5A5408E0982}" srcOrd="2" destOrd="0" presId="urn:microsoft.com/office/officeart/2018/5/layout/IconCircleLabelList"/>
    <dgm:cxn modelId="{7DCFA88D-C66F-45AD-8CDE-15C229B02241}" type="presParOf" srcId="{8CE0322A-4FD6-41C9-8DFD-125E5558BCB9}" destId="{4E04CA18-7F92-4C8F-B31C-B8DC9BFFC00B}" srcOrd="3" destOrd="0" presId="urn:microsoft.com/office/officeart/2018/5/layout/IconCircleLabelList"/>
    <dgm:cxn modelId="{C4F74685-093A-4A06-9ADB-D7D78B88DA67}" type="presParOf" srcId="{C2FDEC8C-E2B9-4774-8D9D-AED7D6C0D55B}" destId="{6A22E40D-3490-43F6-BFBB-88887609320F}" srcOrd="5" destOrd="0" presId="urn:microsoft.com/office/officeart/2018/5/layout/IconCircleLabelList"/>
    <dgm:cxn modelId="{5B66B95A-F99E-45B6-B77F-48698200D815}" type="presParOf" srcId="{C2FDEC8C-E2B9-4774-8D9D-AED7D6C0D55B}" destId="{862E03AE-4DC1-45B4-ACA6-12DC9646DF09}" srcOrd="6" destOrd="0" presId="urn:microsoft.com/office/officeart/2018/5/layout/IconCircleLabelList"/>
    <dgm:cxn modelId="{7E1EF18D-9EF4-43D8-BE88-58398D12AD95}" type="presParOf" srcId="{862E03AE-4DC1-45B4-ACA6-12DC9646DF09}" destId="{FB9B0F2E-A209-4355-A025-0CC7EDD3BBA7}" srcOrd="0" destOrd="0" presId="urn:microsoft.com/office/officeart/2018/5/layout/IconCircleLabelList"/>
    <dgm:cxn modelId="{3079E0CC-21CB-471E-8637-934EB0EA92F2}" type="presParOf" srcId="{862E03AE-4DC1-45B4-ACA6-12DC9646DF09}" destId="{65ED3257-C9EC-49C5-B86D-6D93DABEBEEB}" srcOrd="1" destOrd="0" presId="urn:microsoft.com/office/officeart/2018/5/layout/IconCircleLabelList"/>
    <dgm:cxn modelId="{E0DC3B7A-0DB0-47E6-9366-4522F2DF934D}" type="presParOf" srcId="{862E03AE-4DC1-45B4-ACA6-12DC9646DF09}" destId="{70DBFBC5-BFFA-4A86-92C2-38A37C3BA021}" srcOrd="2" destOrd="0" presId="urn:microsoft.com/office/officeart/2018/5/layout/IconCircleLabelList"/>
    <dgm:cxn modelId="{F164719F-7101-45CD-A550-3F7D6FC08BBC}" type="presParOf" srcId="{862E03AE-4DC1-45B4-ACA6-12DC9646DF09}" destId="{164D16BE-1508-46AB-8E58-77F8E5A2FFC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951F77-4E36-4893-91C6-3151A6D5169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5B3944D-D926-4D0F-A305-F5740000747A}">
      <dgm:prSet custT="1"/>
      <dgm:spPr/>
      <dgm:t>
        <a:bodyPr/>
        <a:lstStyle/>
        <a:p>
          <a:r>
            <a:rPr lang="en-US" sz="2100" i="0" dirty="0">
              <a:solidFill>
                <a:schemeClr val="bg1"/>
              </a:solidFill>
              <a:hlinkClick xmlns:r="http://schemas.openxmlformats.org/officeDocument/2006/relationships" r:id="rId1"/>
            </a:rPr>
            <a:t>Child Mind Institute</a:t>
          </a:r>
          <a:endParaRPr lang="en-US" sz="1800" dirty="0">
            <a:solidFill>
              <a:schemeClr val="bg1"/>
            </a:solidFill>
          </a:endParaRPr>
        </a:p>
      </dgm:t>
    </dgm:pt>
    <dgm:pt modelId="{2EA7AC4A-E82B-43F0-A6EA-F599428578FC}" type="parTrans" cxnId="{92D3A76D-ADBB-49F3-861D-D2B74F81812E}">
      <dgm:prSet/>
      <dgm:spPr/>
      <dgm:t>
        <a:bodyPr/>
        <a:lstStyle/>
        <a:p>
          <a:endParaRPr lang="en-US"/>
        </a:p>
      </dgm:t>
    </dgm:pt>
    <dgm:pt modelId="{8862CE7B-AE72-45E8-B982-5279C14F7985}" type="sibTrans" cxnId="{92D3A76D-ADBB-49F3-861D-D2B74F81812E}">
      <dgm:prSet/>
      <dgm:spPr/>
      <dgm:t>
        <a:bodyPr/>
        <a:lstStyle/>
        <a:p>
          <a:endParaRPr lang="en-US"/>
        </a:p>
      </dgm:t>
    </dgm:pt>
    <dgm:pt modelId="{223932EA-8A4D-4270-95C3-913761557237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hlinkClick xmlns:r="http://schemas.openxmlformats.org/officeDocument/2006/relationships" r:id="rId2"/>
            </a:rPr>
            <a:t>Sensory Checklist</a:t>
          </a:r>
          <a:endParaRPr lang="en-US" sz="1800" dirty="0">
            <a:solidFill>
              <a:schemeClr val="bg1"/>
            </a:solidFill>
          </a:endParaRPr>
        </a:p>
      </dgm:t>
    </dgm:pt>
    <dgm:pt modelId="{E01D4CB3-97D0-4857-AF09-DED2BE24BAAC}" type="parTrans" cxnId="{E37D9CF8-DFE4-4379-9C72-27346573699A}">
      <dgm:prSet/>
      <dgm:spPr/>
      <dgm:t>
        <a:bodyPr/>
        <a:lstStyle/>
        <a:p>
          <a:endParaRPr lang="en-US"/>
        </a:p>
      </dgm:t>
    </dgm:pt>
    <dgm:pt modelId="{C201C5C8-D4F2-4559-AF23-68BB4B3E7FB1}" type="sibTrans" cxnId="{E37D9CF8-DFE4-4379-9C72-27346573699A}">
      <dgm:prSet/>
      <dgm:spPr/>
      <dgm:t>
        <a:bodyPr/>
        <a:lstStyle/>
        <a:p>
          <a:endParaRPr lang="en-US"/>
        </a:p>
      </dgm:t>
    </dgm:pt>
    <dgm:pt modelId="{BC68B812-A325-41D8-A08E-C2392666DF66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hlinkClick xmlns:r="http://schemas.openxmlformats.org/officeDocument/2006/relationships" r:id="rId3"/>
            </a:rPr>
            <a:t>Autism Spectrum Australia</a:t>
          </a:r>
          <a:endParaRPr lang="en-US" sz="1800" dirty="0">
            <a:solidFill>
              <a:schemeClr val="bg1"/>
            </a:solidFill>
          </a:endParaRPr>
        </a:p>
      </dgm:t>
    </dgm:pt>
    <dgm:pt modelId="{23A01A1D-B409-49E7-91BA-2321B9A237C2}" type="parTrans" cxnId="{AAD26E9B-C129-46B7-BFCC-98D5999B6B9A}">
      <dgm:prSet/>
      <dgm:spPr/>
      <dgm:t>
        <a:bodyPr/>
        <a:lstStyle/>
        <a:p>
          <a:endParaRPr lang="en-US"/>
        </a:p>
      </dgm:t>
    </dgm:pt>
    <dgm:pt modelId="{E950D3C2-0472-429B-98B0-86C856FA65A1}" type="sibTrans" cxnId="{AAD26E9B-C129-46B7-BFCC-98D5999B6B9A}">
      <dgm:prSet/>
      <dgm:spPr/>
      <dgm:t>
        <a:bodyPr/>
        <a:lstStyle/>
        <a:p>
          <a:endParaRPr lang="en-US"/>
        </a:p>
      </dgm:t>
    </dgm:pt>
    <dgm:pt modelId="{7D1766B6-66CF-40CE-9693-BD20AFFFA3C9}">
      <dgm:prSet custT="1"/>
      <dgm:spPr/>
      <dgm:t>
        <a:bodyPr/>
        <a:lstStyle/>
        <a:p>
          <a:r>
            <a:rPr lang="en-US" sz="1800" b="0" dirty="0">
              <a:solidFill>
                <a:schemeClr val="bg1"/>
              </a:solidFill>
              <a:hlinkClick xmlns:r="http://schemas.openxmlformats.org/officeDocument/2006/relationships" r:id="rId4"/>
            </a:rPr>
            <a:t>Raising Children Network</a:t>
          </a:r>
          <a:endParaRPr lang="en-US" sz="1800" b="0" dirty="0">
            <a:solidFill>
              <a:schemeClr val="bg1"/>
            </a:solidFill>
          </a:endParaRPr>
        </a:p>
      </dgm:t>
    </dgm:pt>
    <dgm:pt modelId="{76694DF4-F7BE-4AF1-9E12-BAEDD42D9ED3}" type="parTrans" cxnId="{EA0F618E-4C96-42F0-9E3C-66B0158BCCBE}">
      <dgm:prSet/>
      <dgm:spPr/>
      <dgm:t>
        <a:bodyPr/>
        <a:lstStyle/>
        <a:p>
          <a:endParaRPr lang="en-US"/>
        </a:p>
      </dgm:t>
    </dgm:pt>
    <dgm:pt modelId="{0C6A2CC7-5741-4D63-A8FF-E7E06F0D1222}" type="sibTrans" cxnId="{EA0F618E-4C96-42F0-9E3C-66B0158BCCBE}">
      <dgm:prSet/>
      <dgm:spPr/>
      <dgm:t>
        <a:bodyPr/>
        <a:lstStyle/>
        <a:p>
          <a:endParaRPr lang="en-US"/>
        </a:p>
      </dgm:t>
    </dgm:pt>
    <dgm:pt modelId="{F61FEBF0-CB2F-4364-8F44-722FB7578D18}" type="pres">
      <dgm:prSet presAssocID="{D7951F77-4E36-4893-91C6-3151A6D51694}" presName="root" presStyleCnt="0">
        <dgm:presLayoutVars>
          <dgm:dir/>
          <dgm:resizeHandles val="exact"/>
        </dgm:presLayoutVars>
      </dgm:prSet>
      <dgm:spPr/>
    </dgm:pt>
    <dgm:pt modelId="{F50C455E-839B-4494-8D06-326978CB28A7}" type="pres">
      <dgm:prSet presAssocID="{65B3944D-D926-4D0F-A305-F5740000747A}" presName="compNode" presStyleCnt="0"/>
      <dgm:spPr/>
    </dgm:pt>
    <dgm:pt modelId="{1DA8A0A9-929F-455B-B8BD-92EC86B6A862}" type="pres">
      <dgm:prSet presAssocID="{65B3944D-D926-4D0F-A305-F5740000747A}" presName="bgRect" presStyleLbl="bgShp" presStyleIdx="0" presStyleCnt="4"/>
      <dgm:spPr>
        <a:prstGeom prst="rect">
          <a:avLst/>
        </a:prstGeom>
        <a:noFill/>
        <a:ln w="22225">
          <a:noFill/>
        </a:ln>
        <a:effectLst/>
      </dgm:spPr>
    </dgm:pt>
    <dgm:pt modelId="{70C56EED-B0B5-4180-A100-474B69DE81C3}" type="pres">
      <dgm:prSet presAssocID="{65B3944D-D926-4D0F-A305-F5740000747A}" presName="iconRect" presStyleLbl="node1" presStyleIdx="0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ed"/>
        </a:ext>
      </dgm:extLst>
    </dgm:pt>
    <dgm:pt modelId="{1827E2BA-EA13-4751-82F2-976CBDED6C82}" type="pres">
      <dgm:prSet presAssocID="{65B3944D-D926-4D0F-A305-F5740000747A}" presName="spaceRect" presStyleCnt="0"/>
      <dgm:spPr/>
    </dgm:pt>
    <dgm:pt modelId="{C38A5A37-0883-4EE3-9002-010A6D324785}" type="pres">
      <dgm:prSet presAssocID="{65B3944D-D926-4D0F-A305-F5740000747A}" presName="parTx" presStyleLbl="revTx" presStyleIdx="0" presStyleCnt="4">
        <dgm:presLayoutVars>
          <dgm:chMax val="0"/>
          <dgm:chPref val="0"/>
        </dgm:presLayoutVars>
      </dgm:prSet>
      <dgm:spPr/>
    </dgm:pt>
    <dgm:pt modelId="{21CE6EA1-CB92-41CD-8FAE-4CFF03E26BE6}" type="pres">
      <dgm:prSet presAssocID="{8862CE7B-AE72-45E8-B982-5279C14F7985}" presName="sibTrans" presStyleCnt="0"/>
      <dgm:spPr/>
    </dgm:pt>
    <dgm:pt modelId="{B92A22D8-3945-4B03-98DB-8A590020AE99}" type="pres">
      <dgm:prSet presAssocID="{223932EA-8A4D-4270-95C3-913761557237}" presName="compNode" presStyleCnt="0"/>
      <dgm:spPr/>
    </dgm:pt>
    <dgm:pt modelId="{A7FEDAED-2CDA-4D2F-883D-8D7438E3B422}" type="pres">
      <dgm:prSet presAssocID="{223932EA-8A4D-4270-95C3-913761557237}" presName="bgRect" presStyleLbl="bgShp" presStyleIdx="1" presStyleCnt="4"/>
      <dgm:spPr>
        <a:prstGeom prst="rect">
          <a:avLst/>
        </a:prstGeom>
        <a:noFill/>
        <a:ln w="22225">
          <a:noFill/>
        </a:ln>
        <a:effectLst/>
      </dgm:spPr>
    </dgm:pt>
    <dgm:pt modelId="{7297DA32-36DE-4F9A-BB44-A3F001A7D7C3}" type="pres">
      <dgm:prSet presAssocID="{223932EA-8A4D-4270-95C3-913761557237}" presName="iconRect" presStyleLbl="node1" presStyleIdx="1" presStyleCnt="4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E3DC658D-83A0-48BE-9074-9EB3678901E1}" type="pres">
      <dgm:prSet presAssocID="{223932EA-8A4D-4270-95C3-913761557237}" presName="spaceRect" presStyleCnt="0"/>
      <dgm:spPr/>
    </dgm:pt>
    <dgm:pt modelId="{8F0FD205-8F23-4B47-859A-41BB69D2EDEE}" type="pres">
      <dgm:prSet presAssocID="{223932EA-8A4D-4270-95C3-913761557237}" presName="parTx" presStyleLbl="revTx" presStyleIdx="1" presStyleCnt="4" custLinFactY="100000" custLinFactNeighborX="490" custLinFactNeighborY="121922">
        <dgm:presLayoutVars>
          <dgm:chMax val="0"/>
          <dgm:chPref val="0"/>
        </dgm:presLayoutVars>
      </dgm:prSet>
      <dgm:spPr/>
    </dgm:pt>
    <dgm:pt modelId="{AFA75C0E-13A0-4D0C-ACA8-B29E381BEF9A}" type="pres">
      <dgm:prSet presAssocID="{C201C5C8-D4F2-4559-AF23-68BB4B3E7FB1}" presName="sibTrans" presStyleCnt="0"/>
      <dgm:spPr/>
    </dgm:pt>
    <dgm:pt modelId="{763367BB-4527-4646-8015-D79C10A337E8}" type="pres">
      <dgm:prSet presAssocID="{BC68B812-A325-41D8-A08E-C2392666DF66}" presName="compNode" presStyleCnt="0"/>
      <dgm:spPr/>
    </dgm:pt>
    <dgm:pt modelId="{712D2B29-4977-4B70-ABE9-215A9E804015}" type="pres">
      <dgm:prSet presAssocID="{BC68B812-A325-41D8-A08E-C2392666DF66}" presName="bgRect" presStyleLbl="bgShp" presStyleIdx="2" presStyleCnt="4"/>
      <dgm:spPr>
        <a:prstGeom prst="rect">
          <a:avLst/>
        </a:prstGeom>
        <a:noFill/>
        <a:ln w="22225">
          <a:noFill/>
        </a:ln>
        <a:effectLst/>
      </dgm:spPr>
    </dgm:pt>
    <dgm:pt modelId="{6C7A9EF9-02EB-4D4D-A251-EC3A2F0EFD57}" type="pres">
      <dgm:prSet presAssocID="{BC68B812-A325-41D8-A08E-C2392666DF66}" presName="iconRect" presStyleLbl="node1" presStyleIdx="2" presStyleCnt="4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13497251-DF6D-4038-B1ED-CA29B33C0A2F}" type="pres">
      <dgm:prSet presAssocID="{BC68B812-A325-41D8-A08E-C2392666DF66}" presName="spaceRect" presStyleCnt="0"/>
      <dgm:spPr/>
    </dgm:pt>
    <dgm:pt modelId="{516FEABD-B159-4827-91AC-07F0FC9EFC37}" type="pres">
      <dgm:prSet presAssocID="{BC68B812-A325-41D8-A08E-C2392666DF66}" presName="parTx" presStyleLbl="revTx" presStyleIdx="2" presStyleCnt="4">
        <dgm:presLayoutVars>
          <dgm:chMax val="0"/>
          <dgm:chPref val="0"/>
        </dgm:presLayoutVars>
      </dgm:prSet>
      <dgm:spPr/>
    </dgm:pt>
    <dgm:pt modelId="{580E91A4-0DB6-46AF-871B-67918081435B}" type="pres">
      <dgm:prSet presAssocID="{E950D3C2-0472-429B-98B0-86C856FA65A1}" presName="sibTrans" presStyleCnt="0"/>
      <dgm:spPr/>
    </dgm:pt>
    <dgm:pt modelId="{DD57C002-1714-4E12-872A-FCE88CC043FE}" type="pres">
      <dgm:prSet presAssocID="{7D1766B6-66CF-40CE-9693-BD20AFFFA3C9}" presName="compNode" presStyleCnt="0"/>
      <dgm:spPr/>
    </dgm:pt>
    <dgm:pt modelId="{59534EC1-7FD9-454B-8378-AACE14683CA9}" type="pres">
      <dgm:prSet presAssocID="{7D1766B6-66CF-40CE-9693-BD20AFFFA3C9}" presName="bgRect" presStyleLbl="bgShp" presStyleIdx="3" presStyleCnt="4"/>
      <dgm:spPr>
        <a:prstGeom prst="rect">
          <a:avLst/>
        </a:prstGeom>
        <a:noFill/>
        <a:ln w="22225">
          <a:noFill/>
        </a:ln>
        <a:effectLst/>
      </dgm:spPr>
    </dgm:pt>
    <dgm:pt modelId="{E81A461C-9D61-4B88-8277-F9DC532D2140}" type="pres">
      <dgm:prSet presAssocID="{7D1766B6-66CF-40CE-9693-BD20AFFFA3C9}" presName="iconRect" presStyleLbl="node1" presStyleIdx="3" presStyleCnt="4" custLinFactNeighborX="10876" custLinFactNeighborY="-29644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79C87944-7AB8-4146-A381-E36FC48D5AE7}" type="pres">
      <dgm:prSet presAssocID="{7D1766B6-66CF-40CE-9693-BD20AFFFA3C9}" presName="spaceRect" presStyleCnt="0"/>
      <dgm:spPr/>
    </dgm:pt>
    <dgm:pt modelId="{CC81887C-6C6F-4E1A-BA2B-49AE8504B865}" type="pres">
      <dgm:prSet presAssocID="{7D1766B6-66CF-40CE-9693-BD20AFFFA3C9}" presName="parTx" presStyleLbl="revTx" presStyleIdx="3" presStyleCnt="4" custLinFactY="-100000" custLinFactNeighborX="-490" custLinFactNeighborY="-147896">
        <dgm:presLayoutVars>
          <dgm:chMax val="0"/>
          <dgm:chPref val="0"/>
        </dgm:presLayoutVars>
      </dgm:prSet>
      <dgm:spPr/>
    </dgm:pt>
  </dgm:ptLst>
  <dgm:cxnLst>
    <dgm:cxn modelId="{F79F3718-923D-468C-9B77-780F8F356013}" type="presOf" srcId="{223932EA-8A4D-4270-95C3-913761557237}" destId="{8F0FD205-8F23-4B47-859A-41BB69D2EDEE}" srcOrd="0" destOrd="0" presId="urn:microsoft.com/office/officeart/2018/2/layout/IconVerticalSolidList"/>
    <dgm:cxn modelId="{90986C5B-BF7B-4231-8046-782BAE77E788}" type="presOf" srcId="{BC68B812-A325-41D8-A08E-C2392666DF66}" destId="{516FEABD-B159-4827-91AC-07F0FC9EFC37}" srcOrd="0" destOrd="0" presId="urn:microsoft.com/office/officeart/2018/2/layout/IconVerticalSolidList"/>
    <dgm:cxn modelId="{92D3A76D-ADBB-49F3-861D-D2B74F81812E}" srcId="{D7951F77-4E36-4893-91C6-3151A6D51694}" destId="{65B3944D-D926-4D0F-A305-F5740000747A}" srcOrd="0" destOrd="0" parTransId="{2EA7AC4A-E82B-43F0-A6EA-F599428578FC}" sibTransId="{8862CE7B-AE72-45E8-B982-5279C14F7985}"/>
    <dgm:cxn modelId="{643FF34F-8DBA-4A80-B845-400878209600}" type="presOf" srcId="{7D1766B6-66CF-40CE-9693-BD20AFFFA3C9}" destId="{CC81887C-6C6F-4E1A-BA2B-49AE8504B865}" srcOrd="0" destOrd="0" presId="urn:microsoft.com/office/officeart/2018/2/layout/IconVerticalSolidList"/>
    <dgm:cxn modelId="{9D5AFC8C-3FE5-4AED-9F29-5D039E47B81F}" type="presOf" srcId="{D7951F77-4E36-4893-91C6-3151A6D51694}" destId="{F61FEBF0-CB2F-4364-8F44-722FB7578D18}" srcOrd="0" destOrd="0" presId="urn:microsoft.com/office/officeart/2018/2/layout/IconVerticalSolidList"/>
    <dgm:cxn modelId="{EA0F618E-4C96-42F0-9E3C-66B0158BCCBE}" srcId="{D7951F77-4E36-4893-91C6-3151A6D51694}" destId="{7D1766B6-66CF-40CE-9693-BD20AFFFA3C9}" srcOrd="3" destOrd="0" parTransId="{76694DF4-F7BE-4AF1-9E12-BAEDD42D9ED3}" sibTransId="{0C6A2CC7-5741-4D63-A8FF-E7E06F0D1222}"/>
    <dgm:cxn modelId="{AAD26E9B-C129-46B7-BFCC-98D5999B6B9A}" srcId="{D7951F77-4E36-4893-91C6-3151A6D51694}" destId="{BC68B812-A325-41D8-A08E-C2392666DF66}" srcOrd="2" destOrd="0" parTransId="{23A01A1D-B409-49E7-91BA-2321B9A237C2}" sibTransId="{E950D3C2-0472-429B-98B0-86C856FA65A1}"/>
    <dgm:cxn modelId="{F57AC0B7-F603-4C41-BF48-9041FAA60E8E}" type="presOf" srcId="{65B3944D-D926-4D0F-A305-F5740000747A}" destId="{C38A5A37-0883-4EE3-9002-010A6D324785}" srcOrd="0" destOrd="0" presId="urn:microsoft.com/office/officeart/2018/2/layout/IconVerticalSolidList"/>
    <dgm:cxn modelId="{E37D9CF8-DFE4-4379-9C72-27346573699A}" srcId="{D7951F77-4E36-4893-91C6-3151A6D51694}" destId="{223932EA-8A4D-4270-95C3-913761557237}" srcOrd="1" destOrd="0" parTransId="{E01D4CB3-97D0-4857-AF09-DED2BE24BAAC}" sibTransId="{C201C5C8-D4F2-4559-AF23-68BB4B3E7FB1}"/>
    <dgm:cxn modelId="{30F222E0-DF1F-4484-B140-6B7C6520EA89}" type="presParOf" srcId="{F61FEBF0-CB2F-4364-8F44-722FB7578D18}" destId="{F50C455E-839B-4494-8D06-326978CB28A7}" srcOrd="0" destOrd="0" presId="urn:microsoft.com/office/officeart/2018/2/layout/IconVerticalSolidList"/>
    <dgm:cxn modelId="{4FA9135E-4FFF-4848-9413-1BF026DB0BED}" type="presParOf" srcId="{F50C455E-839B-4494-8D06-326978CB28A7}" destId="{1DA8A0A9-929F-455B-B8BD-92EC86B6A862}" srcOrd="0" destOrd="0" presId="urn:microsoft.com/office/officeart/2018/2/layout/IconVerticalSolidList"/>
    <dgm:cxn modelId="{D16731A0-71A2-43AF-BF53-727392BD9F51}" type="presParOf" srcId="{F50C455E-839B-4494-8D06-326978CB28A7}" destId="{70C56EED-B0B5-4180-A100-474B69DE81C3}" srcOrd="1" destOrd="0" presId="urn:microsoft.com/office/officeart/2018/2/layout/IconVerticalSolidList"/>
    <dgm:cxn modelId="{4A8AA9B9-F7DD-4A1D-B570-4456CEC74161}" type="presParOf" srcId="{F50C455E-839B-4494-8D06-326978CB28A7}" destId="{1827E2BA-EA13-4751-82F2-976CBDED6C82}" srcOrd="2" destOrd="0" presId="urn:microsoft.com/office/officeart/2018/2/layout/IconVerticalSolidList"/>
    <dgm:cxn modelId="{DDE1A35C-0892-4749-9900-354FF724E1E5}" type="presParOf" srcId="{F50C455E-839B-4494-8D06-326978CB28A7}" destId="{C38A5A37-0883-4EE3-9002-010A6D324785}" srcOrd="3" destOrd="0" presId="urn:microsoft.com/office/officeart/2018/2/layout/IconVerticalSolidList"/>
    <dgm:cxn modelId="{D3D3D519-863B-49A0-9C3F-051416EA153D}" type="presParOf" srcId="{F61FEBF0-CB2F-4364-8F44-722FB7578D18}" destId="{21CE6EA1-CB92-41CD-8FAE-4CFF03E26BE6}" srcOrd="1" destOrd="0" presId="urn:microsoft.com/office/officeart/2018/2/layout/IconVerticalSolidList"/>
    <dgm:cxn modelId="{9D15FC18-0098-4A72-8D76-E82F2C2E180C}" type="presParOf" srcId="{F61FEBF0-CB2F-4364-8F44-722FB7578D18}" destId="{B92A22D8-3945-4B03-98DB-8A590020AE99}" srcOrd="2" destOrd="0" presId="urn:microsoft.com/office/officeart/2018/2/layout/IconVerticalSolidList"/>
    <dgm:cxn modelId="{7BC74BD9-A7ED-4402-9D3B-B1A5776A7EAD}" type="presParOf" srcId="{B92A22D8-3945-4B03-98DB-8A590020AE99}" destId="{A7FEDAED-2CDA-4D2F-883D-8D7438E3B422}" srcOrd="0" destOrd="0" presId="urn:microsoft.com/office/officeart/2018/2/layout/IconVerticalSolidList"/>
    <dgm:cxn modelId="{8C85A1A0-97AB-4188-8D32-DBD98A9FDB6A}" type="presParOf" srcId="{B92A22D8-3945-4B03-98DB-8A590020AE99}" destId="{7297DA32-36DE-4F9A-BB44-A3F001A7D7C3}" srcOrd="1" destOrd="0" presId="urn:microsoft.com/office/officeart/2018/2/layout/IconVerticalSolidList"/>
    <dgm:cxn modelId="{EB678E6A-2F37-4857-8F4D-6FB66B193092}" type="presParOf" srcId="{B92A22D8-3945-4B03-98DB-8A590020AE99}" destId="{E3DC658D-83A0-48BE-9074-9EB3678901E1}" srcOrd="2" destOrd="0" presId="urn:microsoft.com/office/officeart/2018/2/layout/IconVerticalSolidList"/>
    <dgm:cxn modelId="{08E40640-4D3B-4852-AF2D-2E0C224FF474}" type="presParOf" srcId="{B92A22D8-3945-4B03-98DB-8A590020AE99}" destId="{8F0FD205-8F23-4B47-859A-41BB69D2EDEE}" srcOrd="3" destOrd="0" presId="urn:microsoft.com/office/officeart/2018/2/layout/IconVerticalSolidList"/>
    <dgm:cxn modelId="{9C6E34DB-EF0D-43A5-A1E0-39D065733597}" type="presParOf" srcId="{F61FEBF0-CB2F-4364-8F44-722FB7578D18}" destId="{AFA75C0E-13A0-4D0C-ACA8-B29E381BEF9A}" srcOrd="3" destOrd="0" presId="urn:microsoft.com/office/officeart/2018/2/layout/IconVerticalSolidList"/>
    <dgm:cxn modelId="{AC8A67FF-09EA-4C04-AE25-5A9F33A57654}" type="presParOf" srcId="{F61FEBF0-CB2F-4364-8F44-722FB7578D18}" destId="{763367BB-4527-4646-8015-D79C10A337E8}" srcOrd="4" destOrd="0" presId="urn:microsoft.com/office/officeart/2018/2/layout/IconVerticalSolidList"/>
    <dgm:cxn modelId="{5BC094CB-F2E0-4918-9AC7-082F24D0AC9E}" type="presParOf" srcId="{763367BB-4527-4646-8015-D79C10A337E8}" destId="{712D2B29-4977-4B70-ABE9-215A9E804015}" srcOrd="0" destOrd="0" presId="urn:microsoft.com/office/officeart/2018/2/layout/IconVerticalSolidList"/>
    <dgm:cxn modelId="{8583FA80-D558-4B21-9EFE-C8F712D37D97}" type="presParOf" srcId="{763367BB-4527-4646-8015-D79C10A337E8}" destId="{6C7A9EF9-02EB-4D4D-A251-EC3A2F0EFD57}" srcOrd="1" destOrd="0" presId="urn:microsoft.com/office/officeart/2018/2/layout/IconVerticalSolidList"/>
    <dgm:cxn modelId="{FF2B3AFE-5D78-4AF4-BD5D-10DA64FD2E34}" type="presParOf" srcId="{763367BB-4527-4646-8015-D79C10A337E8}" destId="{13497251-DF6D-4038-B1ED-CA29B33C0A2F}" srcOrd="2" destOrd="0" presId="urn:microsoft.com/office/officeart/2018/2/layout/IconVerticalSolidList"/>
    <dgm:cxn modelId="{03E26A79-059D-4B0B-B311-C422C1F45874}" type="presParOf" srcId="{763367BB-4527-4646-8015-D79C10A337E8}" destId="{516FEABD-B159-4827-91AC-07F0FC9EFC37}" srcOrd="3" destOrd="0" presId="urn:microsoft.com/office/officeart/2018/2/layout/IconVerticalSolidList"/>
    <dgm:cxn modelId="{7DF7C674-8C32-4721-BFBF-41FDC484E9DE}" type="presParOf" srcId="{F61FEBF0-CB2F-4364-8F44-722FB7578D18}" destId="{580E91A4-0DB6-46AF-871B-67918081435B}" srcOrd="5" destOrd="0" presId="urn:microsoft.com/office/officeart/2018/2/layout/IconVerticalSolidList"/>
    <dgm:cxn modelId="{69E1E3B7-31C1-4B29-966A-E5A8BB0D531A}" type="presParOf" srcId="{F61FEBF0-CB2F-4364-8F44-722FB7578D18}" destId="{DD57C002-1714-4E12-872A-FCE88CC043FE}" srcOrd="6" destOrd="0" presId="urn:microsoft.com/office/officeart/2018/2/layout/IconVerticalSolidList"/>
    <dgm:cxn modelId="{EFAE7F8F-7259-4084-AAA5-1FF2B2F8421F}" type="presParOf" srcId="{DD57C002-1714-4E12-872A-FCE88CC043FE}" destId="{59534EC1-7FD9-454B-8378-AACE14683CA9}" srcOrd="0" destOrd="0" presId="urn:microsoft.com/office/officeart/2018/2/layout/IconVerticalSolidList"/>
    <dgm:cxn modelId="{800A25F1-C44E-4FE9-8A17-1481D23F9CD2}" type="presParOf" srcId="{DD57C002-1714-4E12-872A-FCE88CC043FE}" destId="{E81A461C-9D61-4B88-8277-F9DC532D2140}" srcOrd="1" destOrd="0" presId="urn:microsoft.com/office/officeart/2018/2/layout/IconVerticalSolidList"/>
    <dgm:cxn modelId="{A87D708E-7950-48D7-9212-063B037786BA}" type="presParOf" srcId="{DD57C002-1714-4E12-872A-FCE88CC043FE}" destId="{79C87944-7AB8-4146-A381-E36FC48D5AE7}" srcOrd="2" destOrd="0" presId="urn:microsoft.com/office/officeart/2018/2/layout/IconVerticalSolidList"/>
    <dgm:cxn modelId="{EC725DBF-F357-4C9A-A034-C4DE0610B5FD}" type="presParOf" srcId="{DD57C002-1714-4E12-872A-FCE88CC043FE}" destId="{CC81887C-6C6F-4E1A-BA2B-49AE8504B865}" srcOrd="3" destOrd="0" presId="urn:microsoft.com/office/officeart/2018/2/layout/IconVerticalSoli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3A498-0445-49A4-B03D-C267891E6F87}">
      <dsp:nvSpPr>
        <dsp:cNvPr id="0" name=""/>
        <dsp:cNvSpPr/>
      </dsp:nvSpPr>
      <dsp:spPr>
        <a:xfrm>
          <a:off x="8998" y="428529"/>
          <a:ext cx="1344804" cy="806882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Light or noise aversion</a:t>
          </a:r>
          <a:endParaRPr lang="en-US" sz="1600" kern="1200" dirty="0"/>
        </a:p>
      </dsp:txBody>
      <dsp:txXfrm>
        <a:off x="8998" y="428529"/>
        <a:ext cx="1344804" cy="806882"/>
      </dsp:txXfrm>
    </dsp:sp>
    <dsp:sp modelId="{5B4E3E5D-A04A-4042-A7BA-C6B4BD588134}">
      <dsp:nvSpPr>
        <dsp:cNvPr id="0" name=""/>
        <dsp:cNvSpPr/>
      </dsp:nvSpPr>
      <dsp:spPr>
        <a:xfrm>
          <a:off x="1488283" y="428529"/>
          <a:ext cx="1344804" cy="806882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Feel of clothing, tags or shoes</a:t>
          </a:r>
          <a:endParaRPr lang="en-US" sz="1600" kern="1200" dirty="0"/>
        </a:p>
      </dsp:txBody>
      <dsp:txXfrm>
        <a:off x="1488283" y="428529"/>
        <a:ext cx="1344804" cy="806882"/>
      </dsp:txXfrm>
    </dsp:sp>
    <dsp:sp modelId="{F71633FD-AE75-4037-94F6-2802A8288F46}">
      <dsp:nvSpPr>
        <dsp:cNvPr id="0" name=""/>
        <dsp:cNvSpPr/>
      </dsp:nvSpPr>
      <dsp:spPr>
        <a:xfrm>
          <a:off x="2967568" y="428529"/>
          <a:ext cx="1344804" cy="806882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Balance and coordination or clumsiness </a:t>
          </a:r>
          <a:endParaRPr lang="en-US" sz="1600" kern="1200" dirty="0"/>
        </a:p>
      </dsp:txBody>
      <dsp:txXfrm>
        <a:off x="2967568" y="428529"/>
        <a:ext cx="1344804" cy="806882"/>
      </dsp:txXfrm>
    </dsp:sp>
    <dsp:sp modelId="{DD7AA83D-2996-4B38-83D0-AABB9D42B005}">
      <dsp:nvSpPr>
        <dsp:cNvPr id="0" name=""/>
        <dsp:cNvSpPr/>
      </dsp:nvSpPr>
      <dsp:spPr>
        <a:xfrm>
          <a:off x="4446852" y="428529"/>
          <a:ext cx="1344804" cy="806882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Fine motor skills </a:t>
          </a:r>
          <a:r>
            <a:rPr lang="en-ZA" sz="1600" kern="1200" dirty="0" err="1"/>
            <a:t>eg</a:t>
          </a:r>
          <a:r>
            <a:rPr lang="en-ZA" sz="1600" kern="1200" dirty="0"/>
            <a:t> buttons</a:t>
          </a:r>
          <a:endParaRPr lang="en-US" sz="1600" kern="1200" dirty="0"/>
        </a:p>
      </dsp:txBody>
      <dsp:txXfrm>
        <a:off x="4446852" y="428529"/>
        <a:ext cx="1344804" cy="806882"/>
      </dsp:txXfrm>
    </dsp:sp>
    <dsp:sp modelId="{E3C01043-6303-47BF-AFF1-D97DE3A2D288}">
      <dsp:nvSpPr>
        <dsp:cNvPr id="0" name=""/>
        <dsp:cNvSpPr/>
      </dsp:nvSpPr>
      <dsp:spPr>
        <a:xfrm>
          <a:off x="5926137" y="428529"/>
          <a:ext cx="1344804" cy="806882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High or low pain threshold</a:t>
          </a:r>
          <a:endParaRPr lang="en-US" sz="1600" kern="1200" dirty="0"/>
        </a:p>
      </dsp:txBody>
      <dsp:txXfrm>
        <a:off x="5926137" y="428529"/>
        <a:ext cx="1344804" cy="806882"/>
      </dsp:txXfrm>
    </dsp:sp>
    <dsp:sp modelId="{F5013B2B-7497-4AC5-9205-0399B41370C7}">
      <dsp:nvSpPr>
        <dsp:cNvPr id="0" name=""/>
        <dsp:cNvSpPr/>
      </dsp:nvSpPr>
      <dsp:spPr>
        <a:xfrm>
          <a:off x="7405422" y="428529"/>
          <a:ext cx="1344804" cy="806882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Water on the face</a:t>
          </a:r>
          <a:endParaRPr lang="en-US" sz="1600" kern="1200" dirty="0"/>
        </a:p>
      </dsp:txBody>
      <dsp:txXfrm>
        <a:off x="7405422" y="428529"/>
        <a:ext cx="1344804" cy="806882"/>
      </dsp:txXfrm>
    </dsp:sp>
    <dsp:sp modelId="{283F1108-32B6-4B6C-B372-E54A46555181}">
      <dsp:nvSpPr>
        <dsp:cNvPr id="0" name=""/>
        <dsp:cNvSpPr/>
      </dsp:nvSpPr>
      <dsp:spPr>
        <a:xfrm>
          <a:off x="8884707" y="428529"/>
          <a:ext cx="1344804" cy="806882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Mood Swings</a:t>
          </a:r>
          <a:endParaRPr lang="en-US" sz="1600" kern="1200" dirty="0"/>
        </a:p>
      </dsp:txBody>
      <dsp:txXfrm>
        <a:off x="8884707" y="428529"/>
        <a:ext cx="1344804" cy="806882"/>
      </dsp:txXfrm>
    </dsp:sp>
    <dsp:sp modelId="{9AAC415C-C477-485A-BCFA-F832D43000C6}">
      <dsp:nvSpPr>
        <dsp:cNvPr id="0" name=""/>
        <dsp:cNvSpPr/>
      </dsp:nvSpPr>
      <dsp:spPr>
        <a:xfrm>
          <a:off x="748641" y="1369892"/>
          <a:ext cx="1344804" cy="806882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Tantrums in changing environments</a:t>
          </a:r>
        </a:p>
      </dsp:txBody>
      <dsp:txXfrm>
        <a:off x="748641" y="1369892"/>
        <a:ext cx="1344804" cy="806882"/>
      </dsp:txXfrm>
    </dsp:sp>
    <dsp:sp modelId="{3A79A869-9D23-414E-952F-2205B55CB228}">
      <dsp:nvSpPr>
        <dsp:cNvPr id="0" name=""/>
        <dsp:cNvSpPr/>
      </dsp:nvSpPr>
      <dsp:spPr>
        <a:xfrm>
          <a:off x="2227925" y="1369892"/>
          <a:ext cx="1344804" cy="806882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Fight or Flight</a:t>
          </a:r>
          <a:endParaRPr lang="en-US" sz="1600" kern="1200" dirty="0"/>
        </a:p>
      </dsp:txBody>
      <dsp:txXfrm>
        <a:off x="2227925" y="1369892"/>
        <a:ext cx="1344804" cy="806882"/>
      </dsp:txXfrm>
    </dsp:sp>
    <dsp:sp modelId="{317492CB-39D3-48AF-93B8-64B3F1373FC0}">
      <dsp:nvSpPr>
        <dsp:cNvPr id="0" name=""/>
        <dsp:cNvSpPr/>
      </dsp:nvSpPr>
      <dsp:spPr>
        <a:xfrm>
          <a:off x="3707210" y="1369892"/>
          <a:ext cx="1344804" cy="806882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Body Awareness</a:t>
          </a:r>
        </a:p>
      </dsp:txBody>
      <dsp:txXfrm>
        <a:off x="3707210" y="1369892"/>
        <a:ext cx="1344804" cy="806882"/>
      </dsp:txXfrm>
    </dsp:sp>
    <dsp:sp modelId="{70EE1FA3-A428-4C86-911C-9338B756BE7F}">
      <dsp:nvSpPr>
        <dsp:cNvPr id="0" name=""/>
        <dsp:cNvSpPr/>
      </dsp:nvSpPr>
      <dsp:spPr>
        <a:xfrm>
          <a:off x="5186495" y="1369892"/>
          <a:ext cx="1344804" cy="806882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Crave motion</a:t>
          </a:r>
          <a:endParaRPr lang="en-US" sz="1600" kern="1200" dirty="0"/>
        </a:p>
      </dsp:txBody>
      <dsp:txXfrm>
        <a:off x="5186495" y="1369892"/>
        <a:ext cx="1344804" cy="806882"/>
      </dsp:txXfrm>
    </dsp:sp>
    <dsp:sp modelId="{A3265AA2-97BA-4B4A-9396-F0EBA21654B1}">
      <dsp:nvSpPr>
        <dsp:cNvPr id="0" name=""/>
        <dsp:cNvSpPr/>
      </dsp:nvSpPr>
      <dsp:spPr>
        <a:xfrm>
          <a:off x="6665779" y="1369892"/>
          <a:ext cx="1344804" cy="806882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Cover ears</a:t>
          </a:r>
        </a:p>
      </dsp:txBody>
      <dsp:txXfrm>
        <a:off x="6665779" y="1369892"/>
        <a:ext cx="1344804" cy="806882"/>
      </dsp:txXfrm>
    </dsp:sp>
    <dsp:sp modelId="{9EF34CA7-43CB-4B28-A890-F706D82F4159}">
      <dsp:nvSpPr>
        <dsp:cNvPr id="0" name=""/>
        <dsp:cNvSpPr/>
      </dsp:nvSpPr>
      <dsp:spPr>
        <a:xfrm>
          <a:off x="8145064" y="1369892"/>
          <a:ext cx="1344804" cy="806882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Food textures</a:t>
          </a:r>
        </a:p>
      </dsp:txBody>
      <dsp:txXfrm>
        <a:off x="8145064" y="1369892"/>
        <a:ext cx="1344804" cy="806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584AC-334C-4D98-9E88-D4EE344FF90D}">
      <dsp:nvSpPr>
        <dsp:cNvPr id="0" name=""/>
        <dsp:cNvSpPr/>
      </dsp:nvSpPr>
      <dsp:spPr>
        <a:xfrm>
          <a:off x="494035" y="6867"/>
          <a:ext cx="1449891" cy="1449891"/>
        </a:xfrm>
        <a:prstGeom prst="rect">
          <a:avLst/>
        </a:prstGeom>
        <a:noFill/>
        <a:ln w="38100" cap="sq" cmpd="dbl">
          <a:solidFill>
            <a:prstClr val="white">
              <a:lumMod val="85000"/>
            </a:prstClr>
          </a:solidFill>
          <a:prstDash val="solid"/>
          <a:miter lim="800000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04ED0-9912-4313-AFA2-7904C1513343}">
      <dsp:nvSpPr>
        <dsp:cNvPr id="0" name=""/>
        <dsp:cNvSpPr/>
      </dsp:nvSpPr>
      <dsp:spPr>
        <a:xfrm>
          <a:off x="791947" y="346757"/>
          <a:ext cx="831905" cy="8319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47764-D5E2-4B83-8EAA-EA54408B4F84}">
      <dsp:nvSpPr>
        <dsp:cNvPr id="0" name=""/>
        <dsp:cNvSpPr/>
      </dsp:nvSpPr>
      <dsp:spPr>
        <a:xfrm>
          <a:off x="30545" y="2340389"/>
          <a:ext cx="2376871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800" kern="1200" cap="none" baseline="0" dirty="0"/>
        </a:p>
      </dsp:txBody>
      <dsp:txXfrm>
        <a:off x="30545" y="2340389"/>
        <a:ext cx="2376871" cy="1035000"/>
      </dsp:txXfrm>
    </dsp:sp>
    <dsp:sp modelId="{D24D21FC-62C1-4CB3-8209-8661C3C79008}">
      <dsp:nvSpPr>
        <dsp:cNvPr id="0" name=""/>
        <dsp:cNvSpPr/>
      </dsp:nvSpPr>
      <dsp:spPr>
        <a:xfrm>
          <a:off x="1709828" y="0"/>
          <a:ext cx="1449891" cy="1449891"/>
        </a:xfrm>
        <a:prstGeom prst="rect">
          <a:avLst/>
        </a:prstGeom>
        <a:noFill/>
        <a:ln w="38100" cap="sq" cmpd="dbl">
          <a:solidFill>
            <a:prstClr val="white">
              <a:lumMod val="85000"/>
            </a:prstClr>
          </a:solidFill>
          <a:prstDash val="solid"/>
          <a:miter lim="800000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CDF7A-EBE7-495D-AEE1-FE9FEEA33C81}">
      <dsp:nvSpPr>
        <dsp:cNvPr id="0" name=""/>
        <dsp:cNvSpPr/>
      </dsp:nvSpPr>
      <dsp:spPr>
        <a:xfrm>
          <a:off x="2053799" y="218477"/>
          <a:ext cx="831905" cy="8319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6A24F-F4FA-4000-B231-980697CE6BC5}">
      <dsp:nvSpPr>
        <dsp:cNvPr id="0" name=""/>
        <dsp:cNvSpPr/>
      </dsp:nvSpPr>
      <dsp:spPr>
        <a:xfrm>
          <a:off x="652168" y="2239787"/>
          <a:ext cx="2590386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cap="none" baseline="0" dirty="0"/>
            <a:t>Dogs are twice and Cats three times more likely to perceive sounds than humans</a:t>
          </a:r>
        </a:p>
      </dsp:txBody>
      <dsp:txXfrm>
        <a:off x="652168" y="2239787"/>
        <a:ext cx="2590386" cy="1035000"/>
      </dsp:txXfrm>
    </dsp:sp>
    <dsp:sp modelId="{150E4B2C-C413-4BF2-BE44-61CABB4D422E}">
      <dsp:nvSpPr>
        <dsp:cNvPr id="0" name=""/>
        <dsp:cNvSpPr/>
      </dsp:nvSpPr>
      <dsp:spPr>
        <a:xfrm>
          <a:off x="8198211" y="0"/>
          <a:ext cx="1449891" cy="1449891"/>
        </a:xfrm>
        <a:prstGeom prst="rect">
          <a:avLst/>
        </a:prstGeom>
        <a:noFill/>
        <a:ln w="38100" cap="sq" cmpd="dbl">
          <a:solidFill>
            <a:prstClr val="white">
              <a:lumMod val="85000"/>
            </a:prstClr>
          </a:solidFill>
          <a:prstDash val="solid"/>
          <a:miter lim="800000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E22CF-4E7D-49DB-8D62-BFBE95644B7C}">
      <dsp:nvSpPr>
        <dsp:cNvPr id="0" name=""/>
        <dsp:cNvSpPr/>
      </dsp:nvSpPr>
      <dsp:spPr>
        <a:xfrm>
          <a:off x="8484527" y="306085"/>
          <a:ext cx="831905" cy="8319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4CA18-7F92-4C8F-B31C-B8DC9BFFC00B}">
      <dsp:nvSpPr>
        <dsp:cNvPr id="0" name=""/>
        <dsp:cNvSpPr/>
      </dsp:nvSpPr>
      <dsp:spPr>
        <a:xfrm>
          <a:off x="7957983" y="2150249"/>
          <a:ext cx="2376871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cap="none" baseline="0" dirty="0"/>
            <a:t>Mice have about 4 times the number of smell receptors, sensing more odors than humans</a:t>
          </a:r>
        </a:p>
      </dsp:txBody>
      <dsp:txXfrm>
        <a:off x="7957983" y="2150249"/>
        <a:ext cx="2376871" cy="1035000"/>
      </dsp:txXfrm>
    </dsp:sp>
    <dsp:sp modelId="{FB9B0F2E-A209-4355-A025-0CC7EDD3BBA7}">
      <dsp:nvSpPr>
        <dsp:cNvPr id="0" name=""/>
        <dsp:cNvSpPr/>
      </dsp:nvSpPr>
      <dsp:spPr>
        <a:xfrm>
          <a:off x="4726966" y="0"/>
          <a:ext cx="1449891" cy="1449891"/>
        </a:xfrm>
        <a:prstGeom prst="rect">
          <a:avLst/>
        </a:prstGeom>
        <a:noFill/>
        <a:ln w="38100" cap="sq" cmpd="dbl">
          <a:solidFill>
            <a:prstClr val="white">
              <a:lumMod val="85000"/>
            </a:prstClr>
          </a:solidFill>
          <a:prstDash val="solid"/>
          <a:miter lim="800000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D3257-C9EC-49C5-B86D-6D93DABEBEEB}">
      <dsp:nvSpPr>
        <dsp:cNvPr id="0" name=""/>
        <dsp:cNvSpPr/>
      </dsp:nvSpPr>
      <dsp:spPr>
        <a:xfrm>
          <a:off x="5026906" y="317798"/>
          <a:ext cx="831905" cy="8319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D16BE-1508-46AB-8E58-77F8E5A2FFCC}">
      <dsp:nvSpPr>
        <dsp:cNvPr id="0" name=""/>
        <dsp:cNvSpPr/>
      </dsp:nvSpPr>
      <dsp:spPr>
        <a:xfrm>
          <a:off x="4326527" y="2200591"/>
          <a:ext cx="2376871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cap="none" baseline="0" dirty="0"/>
            <a:t>Bees can detect wavelengths of light outside human range</a:t>
          </a:r>
        </a:p>
      </dsp:txBody>
      <dsp:txXfrm>
        <a:off x="4326527" y="2200591"/>
        <a:ext cx="2376871" cy="1035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8A0A9-929F-455B-B8BD-92EC86B6A862}">
      <dsp:nvSpPr>
        <dsp:cNvPr id="0" name=""/>
        <dsp:cNvSpPr/>
      </dsp:nvSpPr>
      <dsp:spPr>
        <a:xfrm>
          <a:off x="0" y="1827"/>
          <a:ext cx="4491257" cy="926136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56EED-B0B5-4180-A100-474B69DE81C3}">
      <dsp:nvSpPr>
        <dsp:cNvPr id="0" name=""/>
        <dsp:cNvSpPr/>
      </dsp:nvSpPr>
      <dsp:spPr>
        <a:xfrm>
          <a:off x="280156" y="210208"/>
          <a:ext cx="509375" cy="509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A5A37-0883-4EE3-9002-010A6D324785}">
      <dsp:nvSpPr>
        <dsp:cNvPr id="0" name=""/>
        <dsp:cNvSpPr/>
      </dsp:nvSpPr>
      <dsp:spPr>
        <a:xfrm>
          <a:off x="1069687" y="1827"/>
          <a:ext cx="3421569" cy="926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016" tIns="98016" rIns="98016" bIns="98016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0" kern="1200" dirty="0">
              <a:solidFill>
                <a:schemeClr val="bg1"/>
              </a:solidFill>
              <a:hlinkClick xmlns:r="http://schemas.openxmlformats.org/officeDocument/2006/relationships" r:id="rId3"/>
            </a:rPr>
            <a:t>Child Mind Institute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069687" y="1827"/>
        <a:ext cx="3421569" cy="926136"/>
      </dsp:txXfrm>
    </dsp:sp>
    <dsp:sp modelId="{A7FEDAED-2CDA-4D2F-883D-8D7438E3B422}">
      <dsp:nvSpPr>
        <dsp:cNvPr id="0" name=""/>
        <dsp:cNvSpPr/>
      </dsp:nvSpPr>
      <dsp:spPr>
        <a:xfrm>
          <a:off x="0" y="1159497"/>
          <a:ext cx="4491257" cy="926136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7DA32-36DE-4F9A-BB44-A3F001A7D7C3}">
      <dsp:nvSpPr>
        <dsp:cNvPr id="0" name=""/>
        <dsp:cNvSpPr/>
      </dsp:nvSpPr>
      <dsp:spPr>
        <a:xfrm>
          <a:off x="280156" y="1367878"/>
          <a:ext cx="509375" cy="50937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FD205-8F23-4B47-859A-41BB69D2EDEE}">
      <dsp:nvSpPr>
        <dsp:cNvPr id="0" name=""/>
        <dsp:cNvSpPr/>
      </dsp:nvSpPr>
      <dsp:spPr>
        <a:xfrm>
          <a:off x="1069687" y="3214798"/>
          <a:ext cx="3421569" cy="926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016" tIns="98016" rIns="98016" bIns="9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hlinkClick xmlns:r="http://schemas.openxmlformats.org/officeDocument/2006/relationships" r:id="rId4"/>
            </a:rPr>
            <a:t>Sensory Checklist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069687" y="3214798"/>
        <a:ext cx="3421569" cy="926136"/>
      </dsp:txXfrm>
    </dsp:sp>
    <dsp:sp modelId="{712D2B29-4977-4B70-ABE9-215A9E804015}">
      <dsp:nvSpPr>
        <dsp:cNvPr id="0" name=""/>
        <dsp:cNvSpPr/>
      </dsp:nvSpPr>
      <dsp:spPr>
        <a:xfrm>
          <a:off x="0" y="2317168"/>
          <a:ext cx="4491257" cy="926136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A9EF9-02EB-4D4D-A251-EC3A2F0EFD57}">
      <dsp:nvSpPr>
        <dsp:cNvPr id="0" name=""/>
        <dsp:cNvSpPr/>
      </dsp:nvSpPr>
      <dsp:spPr>
        <a:xfrm>
          <a:off x="280156" y="2525549"/>
          <a:ext cx="509375" cy="50937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FEABD-B159-4827-91AC-07F0FC9EFC37}">
      <dsp:nvSpPr>
        <dsp:cNvPr id="0" name=""/>
        <dsp:cNvSpPr/>
      </dsp:nvSpPr>
      <dsp:spPr>
        <a:xfrm>
          <a:off x="1069687" y="2317168"/>
          <a:ext cx="3421569" cy="926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016" tIns="98016" rIns="98016" bIns="9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hlinkClick xmlns:r="http://schemas.openxmlformats.org/officeDocument/2006/relationships" r:id="rId5"/>
            </a:rPr>
            <a:t>Autism Spectrum Australia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069687" y="2317168"/>
        <a:ext cx="3421569" cy="926136"/>
      </dsp:txXfrm>
    </dsp:sp>
    <dsp:sp modelId="{59534EC1-7FD9-454B-8378-AACE14683CA9}">
      <dsp:nvSpPr>
        <dsp:cNvPr id="0" name=""/>
        <dsp:cNvSpPr/>
      </dsp:nvSpPr>
      <dsp:spPr>
        <a:xfrm>
          <a:off x="0" y="3474839"/>
          <a:ext cx="4491257" cy="926136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A461C-9D61-4B88-8277-F9DC532D2140}">
      <dsp:nvSpPr>
        <dsp:cNvPr id="0" name=""/>
        <dsp:cNvSpPr/>
      </dsp:nvSpPr>
      <dsp:spPr>
        <a:xfrm>
          <a:off x="335555" y="3532220"/>
          <a:ext cx="509375" cy="50937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1887C-6C6F-4E1A-BA2B-49AE8504B865}">
      <dsp:nvSpPr>
        <dsp:cNvPr id="0" name=""/>
        <dsp:cNvSpPr/>
      </dsp:nvSpPr>
      <dsp:spPr>
        <a:xfrm>
          <a:off x="1052921" y="1178983"/>
          <a:ext cx="3421569" cy="926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016" tIns="98016" rIns="98016" bIns="9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bg1"/>
              </a:solidFill>
              <a:hlinkClick xmlns:r="http://schemas.openxmlformats.org/officeDocument/2006/relationships" r:id="rId6"/>
            </a:rPr>
            <a:t>Raising Children Network</a:t>
          </a:r>
          <a:endParaRPr lang="en-US" sz="1800" b="0" kern="1200" dirty="0">
            <a:solidFill>
              <a:schemeClr val="bg1"/>
            </a:solidFill>
          </a:endParaRPr>
        </a:p>
      </dsp:txBody>
      <dsp:txXfrm>
        <a:off x="1052921" y="1178983"/>
        <a:ext cx="3421569" cy="926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0DF988-5CAB-432B-8D0B-D8C3E059DF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356AA-AEFC-428A-8BD0-AA2D3C5918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7DEA4-367D-4080-83F2-8D3D2CA6B32A}" type="datetimeFigureOut">
              <a:rPr lang="en-US" smtClean="0"/>
              <a:t>7/6/2021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865BBC-F712-4550-A53A-E3704893E6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44CF1-DDB6-4D6E-8031-215AE90439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08541-035C-4B65-9610-76D15F8AC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1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0E602-17AB-462D-97EB-415C7E6D4A8D}" type="datetimeFigureOut">
              <a:rPr lang="en-US" smtClean="0"/>
              <a:t>7/6/2021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CF3A1-9863-43A3-B39B-8E6FEFD6E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59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69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80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18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22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45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97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25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62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38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86114-9098-435A-92ED-EB5C60A8594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3677EC-F535-460C-B8F2-2DE379673467}"/>
              </a:ext>
            </a:extLst>
          </p:cNvPr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C0D9D9-BD9E-4496-B006-48F8564772EA}"/>
              </a:ext>
            </a:extLst>
          </p:cNvPr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B97580-930D-4D78-B1CF-B3362065422C}"/>
              </a:ext>
            </a:extLst>
          </p:cNvPr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7CCE60-6E08-4CDE-B013-9C636A46C8A2}"/>
              </a:ext>
            </a:extLst>
          </p:cNvPr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4AC3B-AEEF-47EF-9226-CF64AC78260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871790" y="2042319"/>
            <a:ext cx="3168000" cy="23876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BF959-E47C-478B-BD16-0D4D033531B8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871790" y="5166704"/>
            <a:ext cx="3168000" cy="76695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5E8A1-43CB-4B51-9B45-2010B5833B0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758FB8-19A9-47B1-8D16-FC78E7E2D1ED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3ED610-C66B-4824-A437-94E15AA5FF81}"/>
              </a:ext>
            </a:extLst>
          </p:cNvPr>
          <p:cNvSpPr/>
          <p:nvPr userDrawn="1"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6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4096F10-4648-48FC-B20E-41DB833A838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C63F9B-C252-4EF8-A01A-4BA6640780A5}"/>
              </a:ext>
            </a:extLst>
          </p:cNvPr>
          <p:cNvSpPr/>
          <p:nvPr userDrawn="1"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</p:spPr>
        <p:txBody>
          <a:bodyPr anchor="b"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9052014-F3D5-4680-A8B9-D47134B2BB0F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bg1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4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Top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4096F10-4648-48FC-B20E-41DB833A838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C63F9B-C252-4EF8-A01A-4BA6640780A5}"/>
              </a:ext>
            </a:extLst>
          </p:cNvPr>
          <p:cNvSpPr/>
          <p:nvPr userDrawn="1"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</p:spPr>
        <p:txBody>
          <a:bodyPr anchor="b"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9052014-F3D5-4680-A8B9-D47134B2BB0F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accent3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904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Left Light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107A34A-1BB3-4673-8E88-53D27CCD8A14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</p:spPr>
        <p:txBody>
          <a:bodyPr anchor="b"/>
          <a:lstStyle>
            <a:lvl1pPr algn="ctr">
              <a:defRPr i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0DE010-77BA-4E35-97A1-A032049D87CB}"/>
              </a:ext>
            </a:extLst>
          </p:cNvPr>
          <p:cNvSpPr/>
          <p:nvPr userDrawn="1"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DA9AB89-FE71-4487-BE1F-7DA75DEB7CC3}"/>
              </a:ext>
            </a:extLst>
          </p:cNvPr>
          <p:cNvSpPr/>
          <p:nvPr userDrawn="1"/>
        </p:nvSpPr>
        <p:spPr>
          <a:xfrm rot="16200000">
            <a:off x="3387001" y="-1960199"/>
            <a:ext cx="5418000" cy="10778400"/>
          </a:xfrm>
          <a:custGeom>
            <a:avLst/>
            <a:gdLst>
              <a:gd name="connsiteX0" fmla="*/ 0 w 10767616"/>
              <a:gd name="connsiteY0" fmla="*/ 0 h 5418000"/>
              <a:gd name="connsiteX1" fmla="*/ 2921260 w 10767616"/>
              <a:gd name="connsiteY1" fmla="*/ 0 h 5418000"/>
              <a:gd name="connsiteX2" fmla="*/ 2921260 w 10767616"/>
              <a:gd name="connsiteY2" fmla="*/ 246371 h 5418000"/>
              <a:gd name="connsiteX3" fmla="*/ 7861969 w 10767616"/>
              <a:gd name="connsiteY3" fmla="*/ 246371 h 5418000"/>
              <a:gd name="connsiteX4" fmla="*/ 7861969 w 10767616"/>
              <a:gd name="connsiteY4" fmla="*/ 0 h 5418000"/>
              <a:gd name="connsiteX5" fmla="*/ 10767616 w 10767616"/>
              <a:gd name="connsiteY5" fmla="*/ 0 h 5418000"/>
              <a:gd name="connsiteX6" fmla="*/ 10767616 w 10767616"/>
              <a:gd name="connsiteY6" fmla="*/ 5418000 h 5418000"/>
              <a:gd name="connsiteX7" fmla="*/ 0 w 10767616"/>
              <a:gd name="connsiteY7" fmla="*/ 5418000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8" fmla="*/ 7953409 w 10767616"/>
              <a:gd name="connsiteY8" fmla="*/ 337811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  <a:gd name="connsiteX6" fmla="*/ 2921260 w 10767616"/>
              <a:gd name="connsiteY6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7616" h="541800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>
            <a:solidFill>
              <a:schemeClr val="accent4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B0C100-97B0-4EEE-B661-715650D5E826}"/>
              </a:ext>
            </a:extLst>
          </p:cNvPr>
          <p:cNvSpPr/>
          <p:nvPr userDrawn="1"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85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Right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107A34A-1BB3-4673-8E88-53D27CCD8A14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0" y="2385000"/>
            <a:ext cx="36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590" y="2453081"/>
            <a:ext cx="4015409" cy="1330688"/>
          </a:xfrm>
        </p:spPr>
        <p:txBody>
          <a:bodyPr anchor="b"/>
          <a:lstStyle>
            <a:lvl1pPr algn="ctr">
              <a:defRPr i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0DE010-77BA-4E35-97A1-A032049D87CB}"/>
              </a:ext>
            </a:extLst>
          </p:cNvPr>
          <p:cNvSpPr/>
          <p:nvPr userDrawn="1"/>
        </p:nvSpPr>
        <p:spPr>
          <a:xfrm>
            <a:off x="11471998" y="2385000"/>
            <a:ext cx="720001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DA9AB89-FE71-4487-BE1F-7DA75DEB7CC3}"/>
              </a:ext>
            </a:extLst>
          </p:cNvPr>
          <p:cNvSpPr/>
          <p:nvPr userDrawn="1"/>
        </p:nvSpPr>
        <p:spPr>
          <a:xfrm rot="5400000" flipH="1">
            <a:off x="3387001" y="-1960199"/>
            <a:ext cx="5418000" cy="10778400"/>
          </a:xfrm>
          <a:custGeom>
            <a:avLst/>
            <a:gdLst>
              <a:gd name="connsiteX0" fmla="*/ 0 w 10767616"/>
              <a:gd name="connsiteY0" fmla="*/ 0 h 5418000"/>
              <a:gd name="connsiteX1" fmla="*/ 2921260 w 10767616"/>
              <a:gd name="connsiteY1" fmla="*/ 0 h 5418000"/>
              <a:gd name="connsiteX2" fmla="*/ 2921260 w 10767616"/>
              <a:gd name="connsiteY2" fmla="*/ 246371 h 5418000"/>
              <a:gd name="connsiteX3" fmla="*/ 7861969 w 10767616"/>
              <a:gd name="connsiteY3" fmla="*/ 246371 h 5418000"/>
              <a:gd name="connsiteX4" fmla="*/ 7861969 w 10767616"/>
              <a:gd name="connsiteY4" fmla="*/ 0 h 5418000"/>
              <a:gd name="connsiteX5" fmla="*/ 10767616 w 10767616"/>
              <a:gd name="connsiteY5" fmla="*/ 0 h 5418000"/>
              <a:gd name="connsiteX6" fmla="*/ 10767616 w 10767616"/>
              <a:gd name="connsiteY6" fmla="*/ 5418000 h 5418000"/>
              <a:gd name="connsiteX7" fmla="*/ 0 w 10767616"/>
              <a:gd name="connsiteY7" fmla="*/ 5418000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8" fmla="*/ 7953409 w 10767616"/>
              <a:gd name="connsiteY8" fmla="*/ 337811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  <a:gd name="connsiteX6" fmla="*/ 2921260 w 10767616"/>
              <a:gd name="connsiteY6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7616" h="541800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>
            <a:solidFill>
              <a:schemeClr val="accent4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CF587A-B161-455A-8783-631E82DF3D52}"/>
              </a:ext>
            </a:extLst>
          </p:cNvPr>
          <p:cNvSpPr/>
          <p:nvPr userDrawn="1"/>
        </p:nvSpPr>
        <p:spPr>
          <a:xfrm flipH="1">
            <a:off x="11125201" y="720000"/>
            <a:ext cx="36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19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Left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107A34A-1BB3-4673-8E88-53D27CCD8A14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</p:spPr>
        <p:txBody>
          <a:bodyPr anchor="b"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0DE010-77BA-4E35-97A1-A032049D87CB}"/>
              </a:ext>
            </a:extLst>
          </p:cNvPr>
          <p:cNvSpPr/>
          <p:nvPr userDrawn="1"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DA9AB89-FE71-4487-BE1F-7DA75DEB7CC3}"/>
              </a:ext>
            </a:extLst>
          </p:cNvPr>
          <p:cNvSpPr/>
          <p:nvPr userDrawn="1"/>
        </p:nvSpPr>
        <p:spPr>
          <a:xfrm rot="16200000">
            <a:off x="3387001" y="-1960199"/>
            <a:ext cx="5418000" cy="10778400"/>
          </a:xfrm>
          <a:custGeom>
            <a:avLst/>
            <a:gdLst>
              <a:gd name="connsiteX0" fmla="*/ 0 w 10767616"/>
              <a:gd name="connsiteY0" fmla="*/ 0 h 5418000"/>
              <a:gd name="connsiteX1" fmla="*/ 2921260 w 10767616"/>
              <a:gd name="connsiteY1" fmla="*/ 0 h 5418000"/>
              <a:gd name="connsiteX2" fmla="*/ 2921260 w 10767616"/>
              <a:gd name="connsiteY2" fmla="*/ 246371 h 5418000"/>
              <a:gd name="connsiteX3" fmla="*/ 7861969 w 10767616"/>
              <a:gd name="connsiteY3" fmla="*/ 246371 h 5418000"/>
              <a:gd name="connsiteX4" fmla="*/ 7861969 w 10767616"/>
              <a:gd name="connsiteY4" fmla="*/ 0 h 5418000"/>
              <a:gd name="connsiteX5" fmla="*/ 10767616 w 10767616"/>
              <a:gd name="connsiteY5" fmla="*/ 0 h 5418000"/>
              <a:gd name="connsiteX6" fmla="*/ 10767616 w 10767616"/>
              <a:gd name="connsiteY6" fmla="*/ 5418000 h 5418000"/>
              <a:gd name="connsiteX7" fmla="*/ 0 w 10767616"/>
              <a:gd name="connsiteY7" fmla="*/ 5418000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8" fmla="*/ 7953409 w 10767616"/>
              <a:gd name="connsiteY8" fmla="*/ 337811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  <a:gd name="connsiteX6" fmla="*/ 2921260 w 10767616"/>
              <a:gd name="connsiteY6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7616" h="541800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>
            <a:solidFill>
              <a:schemeClr val="bg1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B0C100-97B0-4EEE-B661-715650D5E826}"/>
              </a:ext>
            </a:extLst>
          </p:cNvPr>
          <p:cNvSpPr/>
          <p:nvPr userDrawn="1"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48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9373E7-96AD-4D3A-89FC-75B37BB2C87B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1CD27-564C-4C36-AFC8-1DAB684F65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8FFDF-C113-4368-A9BD-F6D9A2962B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15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9373E7-96AD-4D3A-89FC-75B37BB2C87B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1CD27-564C-4C36-AFC8-1DAB684F65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8FFDF-C113-4368-A9BD-F6D9A2962B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2268F6-10A6-447E-9928-37CC0D5A4B0A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>
            <a:solidFill>
              <a:schemeClr val="accent3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63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6280A-DD18-47F6-A3B4-3B0571BE0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5BB1-64FB-4BD8-95CC-0516CA79B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64E89-A8EE-406F-81DD-C6357B15C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C719C-3F6B-4A74-BAD7-C48CE3BB03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CFE0CD-5513-4A5E-9C88-11D165C629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6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86114-9098-435A-92ED-EB5C60A8594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3677EC-F535-460C-B8F2-2DE379673467}"/>
              </a:ext>
            </a:extLst>
          </p:cNvPr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C0D9D9-BD9E-4496-B006-48F8564772EA}"/>
              </a:ext>
            </a:extLst>
          </p:cNvPr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B97580-930D-4D78-B1CF-B3362065422C}"/>
              </a:ext>
            </a:extLst>
          </p:cNvPr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7CCE60-6E08-4CDE-B013-9C636A46C8A2}"/>
              </a:ext>
            </a:extLst>
          </p:cNvPr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9B2250-3DBA-4931-BA35-E001AF48DACB}"/>
              </a:ext>
            </a:extLst>
          </p:cNvPr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4AC3B-AEEF-47EF-9226-CF64AC78260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871790" y="2042319"/>
            <a:ext cx="3168000" cy="23876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BF959-E47C-478B-BD16-0D4D033531B8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871790" y="5166704"/>
            <a:ext cx="3168000" cy="76695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5E8A1-43CB-4B51-9B45-2010B5833B0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758FB8-19A9-47B1-8D16-FC78E7E2D1ED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80DC9F-82D9-470B-A264-73E211A439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0" y="720000"/>
            <a:ext cx="6818300" cy="538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87440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4312-8F47-47A2-B516-8177B867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04CAD-77D6-446D-9A66-D58B8AE17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61B44-10FA-428B-8BF8-C394F5615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3D0DA-91AB-4EBB-8EB2-6AA2C48D5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41F296-3DCB-4C9E-952C-F67314DAE035}"/>
              </a:ext>
            </a:extLst>
          </p:cNvPr>
          <p:cNvSpPr/>
          <p:nvPr userDrawn="1"/>
        </p:nvSpPr>
        <p:spPr>
          <a:xfrm>
            <a:off x="4386000" y="0"/>
            <a:ext cx="3420000" cy="72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D70D7B-44ED-404A-AE13-9736DF7B3B33}"/>
              </a:ext>
            </a:extLst>
          </p:cNvPr>
          <p:cNvSpPr/>
          <p:nvPr userDrawn="1"/>
        </p:nvSpPr>
        <p:spPr>
          <a:xfrm flipH="1">
            <a:off x="4026000" y="359999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B41035-2FD8-4902-B929-588169F22676}"/>
              </a:ext>
            </a:extLst>
          </p:cNvPr>
          <p:cNvSpPr/>
          <p:nvPr userDrawn="1"/>
        </p:nvSpPr>
        <p:spPr>
          <a:xfrm flipH="1">
            <a:off x="7806000" y="359999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A932B8-FAA6-4A87-B8F7-68ED82F755E7}"/>
              </a:ext>
            </a:extLst>
          </p:cNvPr>
          <p:cNvSpPr/>
          <p:nvPr userDrawn="1"/>
        </p:nvSpPr>
        <p:spPr>
          <a:xfrm>
            <a:off x="4386000" y="6498000"/>
            <a:ext cx="3420000" cy="36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16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rrow 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D493F5F-AC40-4F60-A0B1-577DF95C5348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611CC6-4034-4273-B7B4-094F017E5B09}"/>
              </a:ext>
            </a:extLst>
          </p:cNvPr>
          <p:cNvSpPr/>
          <p:nvPr userDrawn="1"/>
        </p:nvSpPr>
        <p:spPr>
          <a:xfrm flipH="1">
            <a:off x="11473200" y="6138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54312-8F47-47A2-B516-8177B8670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6250" y="894521"/>
            <a:ext cx="2577549" cy="1858617"/>
          </a:xfrm>
        </p:spPr>
        <p:txBody>
          <a:bodyPr anchor="b">
            <a:normAutofit/>
          </a:bodyPr>
          <a:lstStyle>
            <a:lvl1pPr algn="ctr">
              <a:defRPr sz="32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04CAD-77D6-446D-9A66-D58B8AE17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6252" y="3856383"/>
            <a:ext cx="2577548" cy="21070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61B44-10FA-428B-8BF8-C394F5615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3D0DA-91AB-4EBB-8EB2-6AA2C48D5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9751C31-CBB5-46BC-BEF2-9804C8527D67}"/>
              </a:ext>
            </a:extLst>
          </p:cNvPr>
          <p:cNvSpPr/>
          <p:nvPr userDrawn="1"/>
        </p:nvSpPr>
        <p:spPr>
          <a:xfrm>
            <a:off x="8584635" y="713698"/>
            <a:ext cx="2879560" cy="5418000"/>
          </a:xfrm>
          <a:custGeom>
            <a:avLst/>
            <a:gdLst>
              <a:gd name="connsiteX0" fmla="*/ 0 w 2879560"/>
              <a:gd name="connsiteY0" fmla="*/ 0 h 5418000"/>
              <a:gd name="connsiteX1" fmla="*/ 179215 w 2879560"/>
              <a:gd name="connsiteY1" fmla="*/ 0 h 5418000"/>
              <a:gd name="connsiteX2" fmla="*/ 179215 w 2879560"/>
              <a:gd name="connsiteY2" fmla="*/ 366302 h 5418000"/>
              <a:gd name="connsiteX3" fmla="*/ 2700346 w 2879560"/>
              <a:gd name="connsiteY3" fmla="*/ 366302 h 5418000"/>
              <a:gd name="connsiteX4" fmla="*/ 2700346 w 2879560"/>
              <a:gd name="connsiteY4" fmla="*/ 0 h 5418000"/>
              <a:gd name="connsiteX5" fmla="*/ 2879560 w 2879560"/>
              <a:gd name="connsiteY5" fmla="*/ 0 h 5418000"/>
              <a:gd name="connsiteX6" fmla="*/ 2879560 w 2879560"/>
              <a:gd name="connsiteY6" fmla="*/ 5418000 h 5418000"/>
              <a:gd name="connsiteX7" fmla="*/ 0 w 2879560"/>
              <a:gd name="connsiteY7" fmla="*/ 5418000 h 5418000"/>
              <a:gd name="connsiteX0" fmla="*/ 2700346 w 2879560"/>
              <a:gd name="connsiteY0" fmla="*/ 366302 h 5418000"/>
              <a:gd name="connsiteX1" fmla="*/ 2700346 w 2879560"/>
              <a:gd name="connsiteY1" fmla="*/ 0 h 5418000"/>
              <a:gd name="connsiteX2" fmla="*/ 2879560 w 2879560"/>
              <a:gd name="connsiteY2" fmla="*/ 0 h 5418000"/>
              <a:gd name="connsiteX3" fmla="*/ 2879560 w 2879560"/>
              <a:gd name="connsiteY3" fmla="*/ 5418000 h 5418000"/>
              <a:gd name="connsiteX4" fmla="*/ 0 w 2879560"/>
              <a:gd name="connsiteY4" fmla="*/ 5418000 h 5418000"/>
              <a:gd name="connsiteX5" fmla="*/ 0 w 2879560"/>
              <a:gd name="connsiteY5" fmla="*/ 0 h 5418000"/>
              <a:gd name="connsiteX6" fmla="*/ 179215 w 2879560"/>
              <a:gd name="connsiteY6" fmla="*/ 0 h 5418000"/>
              <a:gd name="connsiteX7" fmla="*/ 179215 w 2879560"/>
              <a:gd name="connsiteY7" fmla="*/ 366302 h 5418000"/>
              <a:gd name="connsiteX8" fmla="*/ 2791786 w 2879560"/>
              <a:gd name="connsiteY8" fmla="*/ 457742 h 5418000"/>
              <a:gd name="connsiteX0" fmla="*/ 2700346 w 2879560"/>
              <a:gd name="connsiteY0" fmla="*/ 366302 h 5418000"/>
              <a:gd name="connsiteX1" fmla="*/ 2700346 w 2879560"/>
              <a:gd name="connsiteY1" fmla="*/ 0 h 5418000"/>
              <a:gd name="connsiteX2" fmla="*/ 2879560 w 2879560"/>
              <a:gd name="connsiteY2" fmla="*/ 0 h 5418000"/>
              <a:gd name="connsiteX3" fmla="*/ 2879560 w 2879560"/>
              <a:gd name="connsiteY3" fmla="*/ 5418000 h 5418000"/>
              <a:gd name="connsiteX4" fmla="*/ 0 w 2879560"/>
              <a:gd name="connsiteY4" fmla="*/ 5418000 h 5418000"/>
              <a:gd name="connsiteX5" fmla="*/ 0 w 2879560"/>
              <a:gd name="connsiteY5" fmla="*/ 0 h 5418000"/>
              <a:gd name="connsiteX6" fmla="*/ 179215 w 2879560"/>
              <a:gd name="connsiteY6" fmla="*/ 0 h 5418000"/>
              <a:gd name="connsiteX7" fmla="*/ 179215 w 2879560"/>
              <a:gd name="connsiteY7" fmla="*/ 366302 h 5418000"/>
              <a:gd name="connsiteX0" fmla="*/ 2700346 w 2879560"/>
              <a:gd name="connsiteY0" fmla="*/ 0 h 5418000"/>
              <a:gd name="connsiteX1" fmla="*/ 2879560 w 2879560"/>
              <a:gd name="connsiteY1" fmla="*/ 0 h 5418000"/>
              <a:gd name="connsiteX2" fmla="*/ 2879560 w 2879560"/>
              <a:gd name="connsiteY2" fmla="*/ 5418000 h 5418000"/>
              <a:gd name="connsiteX3" fmla="*/ 0 w 2879560"/>
              <a:gd name="connsiteY3" fmla="*/ 5418000 h 5418000"/>
              <a:gd name="connsiteX4" fmla="*/ 0 w 2879560"/>
              <a:gd name="connsiteY4" fmla="*/ 0 h 5418000"/>
              <a:gd name="connsiteX5" fmla="*/ 179215 w 2879560"/>
              <a:gd name="connsiteY5" fmla="*/ 0 h 5418000"/>
              <a:gd name="connsiteX6" fmla="*/ 179215 w 2879560"/>
              <a:gd name="connsiteY6" fmla="*/ 366302 h 5418000"/>
              <a:gd name="connsiteX0" fmla="*/ 2700346 w 2879560"/>
              <a:gd name="connsiteY0" fmla="*/ 0 h 5418000"/>
              <a:gd name="connsiteX1" fmla="*/ 2879560 w 2879560"/>
              <a:gd name="connsiteY1" fmla="*/ 0 h 5418000"/>
              <a:gd name="connsiteX2" fmla="*/ 2879560 w 2879560"/>
              <a:gd name="connsiteY2" fmla="*/ 5418000 h 5418000"/>
              <a:gd name="connsiteX3" fmla="*/ 0 w 2879560"/>
              <a:gd name="connsiteY3" fmla="*/ 5418000 h 5418000"/>
              <a:gd name="connsiteX4" fmla="*/ 0 w 2879560"/>
              <a:gd name="connsiteY4" fmla="*/ 0 h 5418000"/>
              <a:gd name="connsiteX5" fmla="*/ 179215 w 2879560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560" h="5418000">
                <a:moveTo>
                  <a:pt x="2700346" y="0"/>
                </a:moveTo>
                <a:lnTo>
                  <a:pt x="2879560" y="0"/>
                </a:lnTo>
                <a:lnTo>
                  <a:pt x="2879560" y="5418000"/>
                </a:lnTo>
                <a:lnTo>
                  <a:pt x="0" y="5418000"/>
                </a:lnTo>
                <a:lnTo>
                  <a:pt x="0" y="0"/>
                </a:lnTo>
                <a:lnTo>
                  <a:pt x="179215" y="0"/>
                </a:lnTo>
              </a:path>
            </a:pathLst>
          </a:custGeom>
          <a:noFill/>
          <a:ln>
            <a:solidFill>
              <a:schemeClr val="accent6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0DD56-3645-4CAC-A799-EB46A6AAC51E}"/>
              </a:ext>
            </a:extLst>
          </p:cNvPr>
          <p:cNvSpPr/>
          <p:nvPr userDrawn="1"/>
        </p:nvSpPr>
        <p:spPr>
          <a:xfrm>
            <a:off x="8918534" y="0"/>
            <a:ext cx="2211762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D7451B0-4AF9-40E1-AFCF-05D4F056CA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0" y="720000"/>
            <a:ext cx="7498800" cy="5382000"/>
          </a:xfrm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401441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D493F5F-AC40-4F60-A0B1-577DF95C5348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0DD56-3645-4CAC-A799-EB46A6AAC51E}"/>
              </a:ext>
            </a:extLst>
          </p:cNvPr>
          <p:cNvSpPr/>
          <p:nvPr userDrawn="1"/>
        </p:nvSpPr>
        <p:spPr>
          <a:xfrm>
            <a:off x="1080000" y="0"/>
            <a:ext cx="2520000" cy="2304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1F11B5-8838-43F4-B445-480FB80FCC73}"/>
              </a:ext>
            </a:extLst>
          </p:cNvPr>
          <p:cNvSpPr/>
          <p:nvPr userDrawn="1"/>
        </p:nvSpPr>
        <p:spPr>
          <a:xfrm>
            <a:off x="1080000" y="5760000"/>
            <a:ext cx="2520000" cy="109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54312-8F47-47A2-B516-8177B8670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817" y="213691"/>
            <a:ext cx="2279373" cy="1858617"/>
          </a:xfrm>
        </p:spPr>
        <p:txBody>
          <a:bodyPr anchor="b">
            <a:normAutofit/>
          </a:bodyPr>
          <a:lstStyle>
            <a:lvl1pPr algn="ctr">
              <a:defRPr sz="320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61B44-10FA-428B-8BF8-C394F5615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3D0DA-91AB-4EBB-8EB2-6AA2C48D5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D7451B0-4AF9-40E1-AFCF-05D4F056CA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80000" y="2304000"/>
            <a:ext cx="2520000" cy="3454357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E2A558-A752-4F84-96CD-9C73D34C3E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3563" y="2674144"/>
            <a:ext cx="6529387" cy="15097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Write something memorable…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1E4597-9A31-4A37-A907-D3F61EB7F82E}"/>
              </a:ext>
            </a:extLst>
          </p:cNvPr>
          <p:cNvSpPr/>
          <p:nvPr userDrawn="1"/>
        </p:nvSpPr>
        <p:spPr>
          <a:xfrm flipH="1">
            <a:off x="10768500" y="53953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C246D3C-862F-4C73-8928-347E381A9763}"/>
              </a:ext>
            </a:extLst>
          </p:cNvPr>
          <p:cNvSpPr/>
          <p:nvPr userDrawn="1"/>
        </p:nvSpPr>
        <p:spPr>
          <a:xfrm>
            <a:off x="704386" y="713698"/>
            <a:ext cx="10767616" cy="5418000"/>
          </a:xfrm>
          <a:custGeom>
            <a:avLst/>
            <a:gdLst>
              <a:gd name="connsiteX0" fmla="*/ 0 w 10783231"/>
              <a:gd name="connsiteY0" fmla="*/ 0 h 5418000"/>
              <a:gd name="connsiteX1" fmla="*/ 97696 w 10783231"/>
              <a:gd name="connsiteY1" fmla="*/ 0 h 5418000"/>
              <a:gd name="connsiteX2" fmla="*/ 97696 w 10783231"/>
              <a:gd name="connsiteY2" fmla="*/ 1578240 h 5418000"/>
              <a:gd name="connsiteX3" fmla="*/ 3148264 w 10783231"/>
              <a:gd name="connsiteY3" fmla="*/ 1578240 h 5418000"/>
              <a:gd name="connsiteX4" fmla="*/ 3148264 w 10783231"/>
              <a:gd name="connsiteY4" fmla="*/ 0 h 5418000"/>
              <a:gd name="connsiteX5" fmla="*/ 10783231 w 10783231"/>
              <a:gd name="connsiteY5" fmla="*/ 0 h 5418000"/>
              <a:gd name="connsiteX6" fmla="*/ 10783231 w 10783231"/>
              <a:gd name="connsiteY6" fmla="*/ 5418000 h 5418000"/>
              <a:gd name="connsiteX7" fmla="*/ 0 w 10783231"/>
              <a:gd name="connsiteY7" fmla="*/ 5418000 h 5418000"/>
              <a:gd name="connsiteX0" fmla="*/ 3148264 w 10783231"/>
              <a:gd name="connsiteY0" fmla="*/ 1578240 h 5418000"/>
              <a:gd name="connsiteX1" fmla="*/ 3148264 w 10783231"/>
              <a:gd name="connsiteY1" fmla="*/ 0 h 5418000"/>
              <a:gd name="connsiteX2" fmla="*/ 10783231 w 10783231"/>
              <a:gd name="connsiteY2" fmla="*/ 0 h 5418000"/>
              <a:gd name="connsiteX3" fmla="*/ 10783231 w 10783231"/>
              <a:gd name="connsiteY3" fmla="*/ 5418000 h 5418000"/>
              <a:gd name="connsiteX4" fmla="*/ 0 w 10783231"/>
              <a:gd name="connsiteY4" fmla="*/ 5418000 h 5418000"/>
              <a:gd name="connsiteX5" fmla="*/ 0 w 10783231"/>
              <a:gd name="connsiteY5" fmla="*/ 0 h 5418000"/>
              <a:gd name="connsiteX6" fmla="*/ 97696 w 10783231"/>
              <a:gd name="connsiteY6" fmla="*/ 0 h 5418000"/>
              <a:gd name="connsiteX7" fmla="*/ 97696 w 10783231"/>
              <a:gd name="connsiteY7" fmla="*/ 1578240 h 5418000"/>
              <a:gd name="connsiteX8" fmla="*/ 3239704 w 10783231"/>
              <a:gd name="connsiteY8" fmla="*/ 1669680 h 5418000"/>
              <a:gd name="connsiteX0" fmla="*/ 3148264 w 10783231"/>
              <a:gd name="connsiteY0" fmla="*/ 1578240 h 5418000"/>
              <a:gd name="connsiteX1" fmla="*/ 3148264 w 10783231"/>
              <a:gd name="connsiteY1" fmla="*/ 0 h 5418000"/>
              <a:gd name="connsiteX2" fmla="*/ 10783231 w 10783231"/>
              <a:gd name="connsiteY2" fmla="*/ 0 h 5418000"/>
              <a:gd name="connsiteX3" fmla="*/ 10783231 w 10783231"/>
              <a:gd name="connsiteY3" fmla="*/ 5418000 h 5418000"/>
              <a:gd name="connsiteX4" fmla="*/ 0 w 10783231"/>
              <a:gd name="connsiteY4" fmla="*/ 5418000 h 5418000"/>
              <a:gd name="connsiteX5" fmla="*/ 0 w 10783231"/>
              <a:gd name="connsiteY5" fmla="*/ 0 h 5418000"/>
              <a:gd name="connsiteX6" fmla="*/ 97696 w 10783231"/>
              <a:gd name="connsiteY6" fmla="*/ 0 h 5418000"/>
              <a:gd name="connsiteX7" fmla="*/ 97696 w 10783231"/>
              <a:gd name="connsiteY7" fmla="*/ 1578240 h 5418000"/>
              <a:gd name="connsiteX0" fmla="*/ 3148264 w 10783231"/>
              <a:gd name="connsiteY0" fmla="*/ 0 h 5418000"/>
              <a:gd name="connsiteX1" fmla="*/ 10783231 w 10783231"/>
              <a:gd name="connsiteY1" fmla="*/ 0 h 5418000"/>
              <a:gd name="connsiteX2" fmla="*/ 10783231 w 10783231"/>
              <a:gd name="connsiteY2" fmla="*/ 5418000 h 5418000"/>
              <a:gd name="connsiteX3" fmla="*/ 0 w 10783231"/>
              <a:gd name="connsiteY3" fmla="*/ 5418000 h 5418000"/>
              <a:gd name="connsiteX4" fmla="*/ 0 w 10783231"/>
              <a:gd name="connsiteY4" fmla="*/ 0 h 5418000"/>
              <a:gd name="connsiteX5" fmla="*/ 97696 w 10783231"/>
              <a:gd name="connsiteY5" fmla="*/ 0 h 5418000"/>
              <a:gd name="connsiteX6" fmla="*/ 97696 w 10783231"/>
              <a:gd name="connsiteY6" fmla="*/ 1578240 h 5418000"/>
              <a:gd name="connsiteX0" fmla="*/ 3148264 w 10783231"/>
              <a:gd name="connsiteY0" fmla="*/ 0 h 5418000"/>
              <a:gd name="connsiteX1" fmla="*/ 10783231 w 10783231"/>
              <a:gd name="connsiteY1" fmla="*/ 0 h 5418000"/>
              <a:gd name="connsiteX2" fmla="*/ 10783231 w 10783231"/>
              <a:gd name="connsiteY2" fmla="*/ 5418000 h 5418000"/>
              <a:gd name="connsiteX3" fmla="*/ 0 w 10783231"/>
              <a:gd name="connsiteY3" fmla="*/ 5418000 h 5418000"/>
              <a:gd name="connsiteX4" fmla="*/ 0 w 10783231"/>
              <a:gd name="connsiteY4" fmla="*/ 0 h 5418000"/>
              <a:gd name="connsiteX5" fmla="*/ 97696 w 10783231"/>
              <a:gd name="connsiteY5" fmla="*/ 0 h 5418000"/>
              <a:gd name="connsiteX0" fmla="*/ 3148264 w 10783231"/>
              <a:gd name="connsiteY0" fmla="*/ 0 h 5418000"/>
              <a:gd name="connsiteX1" fmla="*/ 10783231 w 10783231"/>
              <a:gd name="connsiteY1" fmla="*/ 0 h 5418000"/>
              <a:gd name="connsiteX2" fmla="*/ 10783231 w 10783231"/>
              <a:gd name="connsiteY2" fmla="*/ 5418000 h 5418000"/>
              <a:gd name="connsiteX3" fmla="*/ 0 w 10783231"/>
              <a:gd name="connsiteY3" fmla="*/ 5418000 h 5418000"/>
              <a:gd name="connsiteX4" fmla="*/ 0 w 10783231"/>
              <a:gd name="connsiteY4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83231" h="5418000">
                <a:moveTo>
                  <a:pt x="3148264" y="0"/>
                </a:moveTo>
                <a:lnTo>
                  <a:pt x="10783231" y="0"/>
                </a:lnTo>
                <a:lnTo>
                  <a:pt x="10783231" y="5418000"/>
                </a:lnTo>
                <a:lnTo>
                  <a:pt x="0" y="541800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1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 and Author N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86114-9098-435A-92ED-EB5C60A8594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9A351EC-2A75-45E3-AAA9-061FE77125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7752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7752000 w 10753200"/>
              <a:gd name="connsiteY3" fmla="*/ 5382000 h 5382000"/>
              <a:gd name="connsiteX4" fmla="*/ 0 w 10753200"/>
              <a:gd name="connsiteY4" fmla="*/ 0 h 5382000"/>
              <a:gd name="connsiteX5" fmla="*/ 3000000 w 10753200"/>
              <a:gd name="connsiteY5" fmla="*/ 0 h 5382000"/>
              <a:gd name="connsiteX6" fmla="*/ 3000000 w 10753200"/>
              <a:gd name="connsiteY6" fmla="*/ 5382000 h 5382000"/>
              <a:gd name="connsiteX7" fmla="*/ 0 w 10753200"/>
              <a:gd name="connsiteY7" fmla="*/ 538200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200" h="5382000">
                <a:moveTo>
                  <a:pt x="7752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7752000" y="5382000"/>
                </a:lnTo>
                <a:close/>
                <a:moveTo>
                  <a:pt x="0" y="0"/>
                </a:moveTo>
                <a:lnTo>
                  <a:pt x="3000000" y="0"/>
                </a:lnTo>
                <a:lnTo>
                  <a:pt x="3000000" y="5382000"/>
                </a:lnTo>
                <a:lnTo>
                  <a:pt x="0" y="5382000"/>
                </a:lnTo>
                <a:close/>
              </a:path>
            </a:pathLst>
          </a:custGeom>
        </p:spPr>
        <p:txBody>
          <a:bodyPr wrap="square" lIns="360000" anchor="ctr">
            <a:noAutofit/>
          </a:bodyPr>
          <a:lstStyle>
            <a:lvl1pPr marL="0" indent="0" algn="l">
              <a:buNone/>
              <a:defRPr sz="1800"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3677EC-F535-460C-B8F2-2DE379673467}"/>
              </a:ext>
            </a:extLst>
          </p:cNvPr>
          <p:cNvSpPr/>
          <p:nvPr/>
        </p:nvSpPr>
        <p:spPr>
          <a:xfrm>
            <a:off x="3720000" y="359999"/>
            <a:ext cx="4752000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C0D9D9-BD9E-4496-B006-48F8564772EA}"/>
              </a:ext>
            </a:extLst>
          </p:cNvPr>
          <p:cNvSpPr/>
          <p:nvPr/>
        </p:nvSpPr>
        <p:spPr>
          <a:xfrm>
            <a:off x="4080000" y="711624"/>
            <a:ext cx="4032000" cy="53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B97580-930D-4D78-B1CF-B3362065422C}"/>
              </a:ext>
            </a:extLst>
          </p:cNvPr>
          <p:cNvSpPr/>
          <p:nvPr/>
        </p:nvSpPr>
        <p:spPr>
          <a:xfrm flipH="1">
            <a:off x="11475311" y="360000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9B2250-3DBA-4931-BA35-E001AF48DACB}"/>
              </a:ext>
            </a:extLst>
          </p:cNvPr>
          <p:cNvSpPr/>
          <p:nvPr/>
        </p:nvSpPr>
        <p:spPr>
          <a:xfrm>
            <a:off x="5735688" y="577800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4AC3B-AEEF-47EF-9226-CF64AC78260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512000" y="924339"/>
            <a:ext cx="3168000" cy="350558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80000"/>
              </a:lnSpc>
              <a:defRPr sz="400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BF959-E47C-478B-BD16-0D4D033531B8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512000" y="5166704"/>
            <a:ext cx="3168000" cy="76695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5E8A1-43CB-4B51-9B45-2010B5833B0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758FB8-19A9-47B1-8D16-FC78E7E2D1ED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3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029B8-590B-4709-B45D-CCE1274F1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858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C8399-AFEE-4A79-9D20-853B44756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052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9960140-2A2E-4503-8278-0345FDE319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D2181E-D15A-4350-A32F-D47DCEDEF4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7DDFAA-3A73-4B3E-B81D-B1D2C1818390}"/>
              </a:ext>
            </a:extLst>
          </p:cNvPr>
          <p:cNvSpPr/>
          <p:nvPr userDrawn="1"/>
        </p:nvSpPr>
        <p:spPr>
          <a:xfrm>
            <a:off x="5735687" y="5778000"/>
            <a:ext cx="720625" cy="108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9C2B09-A978-456B-A8F2-C766DA7A81D8}"/>
              </a:ext>
            </a:extLst>
          </p:cNvPr>
          <p:cNvSpPr/>
          <p:nvPr userDrawn="1"/>
        </p:nvSpPr>
        <p:spPr>
          <a:xfrm>
            <a:off x="5735688" y="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8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87E81-20CC-4C8C-BB1D-A38B4DAD5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7CDCC-7A8F-411F-AD9C-3B24B0583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33D20-35D1-490A-BD78-47D062FBE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6B6B5F-82CD-40A1-8FD6-717BF4D105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A430C2-A8FB-4210-A7D3-AB7A97B87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876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D959E-3051-49C8-AC81-F2B64A84F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7873"/>
            <a:ext cx="5157787" cy="7672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9537F1-D747-4E81-81B9-B5716EA59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944379-270F-4361-94CB-AD13F914E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7873"/>
            <a:ext cx="5183188" cy="7672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0ECA14-4888-4C66-A15F-6B781D074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0623264-E0F5-4AB3-B974-14E2E3B66D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0C66A2F-89F8-40C6-8391-D53AEF0DF7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1072358-6CE0-4D6C-9CE9-35BFA6D1C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263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D45207B-6715-4F5E-9B3F-D1BC499956ED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80D37-79E5-4C07-986A-D7B39C10D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D4B9F-5853-4E4D-875D-99C8E8CA4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82154-E8DC-43D0-914D-21ADE1267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B5EC2-DEC6-4324-B094-081B721F8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5B6CB50-3B36-4CE9-A038-847D2A6D1A5E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accent3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4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3" r:id="rId5"/>
    <p:sldLayoutId id="2147483664" r:id="rId6"/>
    <p:sldLayoutId id="2147483651" r:id="rId7"/>
    <p:sldLayoutId id="2147483652" r:id="rId8"/>
    <p:sldLayoutId id="2147483653" r:id="rId9"/>
    <p:sldLayoutId id="2147483654" r:id="rId10"/>
    <p:sldLayoutId id="2147483661" r:id="rId11"/>
    <p:sldLayoutId id="2147483665" r:id="rId12"/>
    <p:sldLayoutId id="2147483666" r:id="rId13"/>
    <p:sldLayoutId id="2147483668" r:id="rId14"/>
    <p:sldLayoutId id="2147483655" r:id="rId15"/>
    <p:sldLayoutId id="2147483667" r:id="rId16"/>
    <p:sldLayoutId id="214748365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15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Garamond" panose="02020404030301010803" pitchFamily="18" charset="0"/>
        <a:buChar char="°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feskills4kids.com.au/tip-sheets/" TargetMode="External"/><Relationship Id="rId3" Type="http://schemas.openxmlformats.org/officeDocument/2006/relationships/image" Target="../media/image5.jpg"/><Relationship Id="rId7" Type="http://schemas.openxmlformats.org/officeDocument/2006/relationships/hyperlink" Target="https://www.positivepartnerships.com.au/workshops-online-learning/workshop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positivepartnerships.com.au/resources/practical-tools-information-sheets/communication-and-autism" TargetMode="External"/><Relationship Id="rId5" Type="http://schemas.openxmlformats.org/officeDocument/2006/relationships/hyperlink" Target="https://www.lifeskills4kids.com.au/online-workshops/sensory-anxiety/" TargetMode="External"/><Relationship Id="rId4" Type="http://schemas.openxmlformats.org/officeDocument/2006/relationships/hyperlink" Target="http://www.hanen.org/Programs/For-Parents/More-Than-Words.aspx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ensorytools.net/collections/calming/products/pressure-vest" TargetMode="External"/><Relationship Id="rId13" Type="http://schemas.openxmlformats.org/officeDocument/2006/relationships/image" Target="../media/image8.png"/><Relationship Id="rId3" Type="http://schemas.openxmlformats.org/officeDocument/2006/relationships/hyperlink" Target="https://kloudsac.com.au/special-needs-bean-bags" TargetMode="External"/><Relationship Id="rId7" Type="http://schemas.openxmlformats.org/officeDocument/2006/relationships/hyperlink" Target="https://craftercise.com.au/collections/sensory-kits-1" TargetMode="Externa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raftercise.com.au/pages/session-information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www.pcafamilies.org.au/support-services/youtube-channel/how-a-rescue-cat-and-sensory-play-help-with-trauma-development-for-adoptive-permanent-kinship-care-families" TargetMode="External"/><Relationship Id="rId10" Type="http://schemas.openxmlformats.org/officeDocument/2006/relationships/hyperlink" Target="https://sensorytools.net/collections/sensory/products/puffer-finger-toppers-5-pack" TargetMode="External"/><Relationship Id="rId4" Type="http://schemas.openxmlformats.org/officeDocument/2006/relationships/hyperlink" Target="https://sensorytools.net/collections/engine-room" TargetMode="External"/><Relationship Id="rId9" Type="http://schemas.openxmlformats.org/officeDocument/2006/relationships/hyperlink" Target="https://sensorytools.net/collections/sensory/products/calmfit-singlet-3-pack" TargetMode="External"/><Relationship Id="rId1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thfindersforautism.org/articles/treatments-therapies/strategies-for-sensory-processing-disorde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vitallinks.com/therapeutic-listening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61566-D35C-4338-904C-A8705BE41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1790" y="1116871"/>
            <a:ext cx="3168000" cy="2387600"/>
          </a:xfrm>
        </p:spPr>
        <p:txBody>
          <a:bodyPr/>
          <a:lstStyle/>
          <a:p>
            <a:r>
              <a:rPr lang="en-US" dirty="0"/>
              <a:t>Sensory Processing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AFD967-DF54-47BC-AF75-0AAC031E3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1790" y="3771900"/>
            <a:ext cx="3168000" cy="2161761"/>
          </a:xfrm>
        </p:spPr>
        <p:txBody>
          <a:bodyPr>
            <a:normAutofit/>
          </a:bodyPr>
          <a:lstStyle/>
          <a:p>
            <a:r>
              <a:rPr lang="en-US" dirty="0"/>
              <a:t>Presented by Liz Powell and Sonia Wagner</a:t>
            </a:r>
          </a:p>
          <a:p>
            <a:r>
              <a:rPr lang="en-US" dirty="0"/>
              <a:t>14 July 2021</a:t>
            </a:r>
          </a:p>
        </p:txBody>
      </p:sp>
      <p:pic>
        <p:nvPicPr>
          <p:cNvPr id="8" name="Picture Placeholder 7" descr="Inside of a shell">
            <a:extLst>
              <a:ext uri="{FF2B5EF4-FFF2-40B4-BE49-F238E27FC236}">
                <a16:creationId xmlns:a16="http://schemas.microsoft.com/office/drawing/2014/main" id="{D8FE157F-2A15-4EB8-81A7-C957105F368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4242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26C85-B2CB-40E2-9EF5-0C273D79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graphicFrame>
        <p:nvGraphicFramePr>
          <p:cNvPr id="3" name="Content Placeholder 2" descr="SmartArt Placeholder - Contact List">
            <a:extLst>
              <a:ext uri="{FF2B5EF4-FFF2-40B4-BE49-F238E27FC236}">
                <a16:creationId xmlns:a16="http://schemas.microsoft.com/office/drawing/2014/main" id="{7944F032-B096-4FBC-A7D9-5050F89CDA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258880"/>
              </p:ext>
            </p:extLst>
          </p:nvPr>
        </p:nvGraphicFramePr>
        <p:xfrm>
          <a:off x="6318051" y="1274097"/>
          <a:ext cx="4491257" cy="4402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192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271B4-63BA-4078-9B2C-250F5A3F5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to look for</a:t>
            </a:r>
          </a:p>
        </p:txBody>
      </p:sp>
      <p:graphicFrame>
        <p:nvGraphicFramePr>
          <p:cNvPr id="3" name="Content Placeholder 2" descr="SmartArt Placeholder - Block List">
            <a:extLst>
              <a:ext uri="{FF2B5EF4-FFF2-40B4-BE49-F238E27FC236}">
                <a16:creationId xmlns:a16="http://schemas.microsoft.com/office/drawing/2014/main" id="{B098FAB2-7AED-46E2-9AED-B30E23E92A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55908"/>
              </p:ext>
            </p:extLst>
          </p:nvPr>
        </p:nvGraphicFramePr>
        <p:xfrm>
          <a:off x="976745" y="2618080"/>
          <a:ext cx="10238510" cy="2605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9329471-7858-4A86-9561-9D7991BDB7A7}"/>
              </a:ext>
            </a:extLst>
          </p:cNvPr>
          <p:cNvSpPr txBox="1">
            <a:spLocks/>
          </p:cNvSpPr>
          <p:nvPr/>
        </p:nvSpPr>
        <p:spPr>
          <a:xfrm>
            <a:off x="4088296" y="5294125"/>
            <a:ext cx="3965136" cy="1330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Affects 1 in 6 </a:t>
            </a:r>
          </a:p>
        </p:txBody>
      </p:sp>
    </p:spTree>
    <p:extLst>
      <p:ext uri="{BB962C8B-B14F-4D97-AF65-F5344CB8AC3E}">
        <p14:creationId xmlns:p14="http://schemas.microsoft.com/office/powerpoint/2010/main" val="395329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D1B8-6082-40D7-BC80-25D75796C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Sensitivities</a:t>
            </a:r>
          </a:p>
        </p:txBody>
      </p:sp>
      <p:pic>
        <p:nvPicPr>
          <p:cNvPr id="6" name="Picture Placeholder 5" descr="Bunch of people listening attentively">
            <a:extLst>
              <a:ext uri="{FF2B5EF4-FFF2-40B4-BE49-F238E27FC236}">
                <a16:creationId xmlns:a16="http://schemas.microsoft.com/office/drawing/2014/main" id="{52F4DC80-D765-443C-B33E-22490DDF5A5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80000" y="2304000"/>
            <a:ext cx="2520000" cy="345435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044F1-332E-408F-8155-362F9997C7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73563" y="2674144"/>
            <a:ext cx="5751949" cy="150971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2" descr="Do You Know Me? Common Sensory Processing Disorder Symptoms That are Easy  to Overlook - First Children Services">
            <a:extLst>
              <a:ext uri="{FF2B5EF4-FFF2-40B4-BE49-F238E27FC236}">
                <a16:creationId xmlns:a16="http://schemas.microsoft.com/office/drawing/2014/main" id="{03BE78EF-B3AD-4959-8C3D-99FA4E1CC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516" y="900112"/>
            <a:ext cx="6581775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907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D1B8-6082-40D7-BC80-25D75796C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Diagnosis </a:t>
            </a:r>
            <a:br>
              <a:rPr lang="en-US" dirty="0"/>
            </a:br>
            <a:r>
              <a:rPr lang="en-US" sz="3200" dirty="0"/>
              <a:t>Undertaken when symptoms disrupt everyday life (generally toddler years 2+)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044F1-332E-408F-8155-362F9997C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1127" y="1825625"/>
            <a:ext cx="607267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Trouble taking in information from senses </a:t>
            </a:r>
            <a:r>
              <a:rPr lang="en-US" dirty="0" err="1"/>
              <a:t>eg</a:t>
            </a:r>
            <a:r>
              <a:rPr lang="en-US" dirty="0"/>
              <a:t> oversensitive, </a:t>
            </a:r>
            <a:r>
              <a:rPr lang="en-US" dirty="0" err="1"/>
              <a:t>undersensitive</a:t>
            </a:r>
            <a:endParaRPr lang="en-US" dirty="0"/>
          </a:p>
          <a:p>
            <a:r>
              <a:rPr lang="en-US" dirty="0"/>
              <a:t>Not a recognized disorder in Australia</a:t>
            </a:r>
          </a:p>
          <a:p>
            <a:r>
              <a:rPr lang="en-US" dirty="0"/>
              <a:t>Other signs</a:t>
            </a:r>
          </a:p>
          <a:p>
            <a:pPr lvl="1"/>
            <a:r>
              <a:rPr lang="en-US" dirty="0"/>
              <a:t>Anxious in unpredictable environments</a:t>
            </a:r>
          </a:p>
          <a:p>
            <a:pPr lvl="1"/>
            <a:r>
              <a:rPr lang="en-US" dirty="0"/>
              <a:t>Wants to know the plans for the day ahead of time</a:t>
            </a:r>
          </a:p>
          <a:p>
            <a:pPr lvl="1"/>
            <a:r>
              <a:rPr lang="en-US" dirty="0"/>
              <a:t>Gets tired in busy environments</a:t>
            </a:r>
          </a:p>
          <a:p>
            <a:pPr lvl="1"/>
            <a:r>
              <a:rPr lang="en-US" dirty="0"/>
              <a:t>Has trouble going to sleep and staying asleep</a:t>
            </a:r>
          </a:p>
          <a:p>
            <a:pPr lvl="1"/>
            <a:r>
              <a:rPr lang="en-US" dirty="0"/>
              <a:t>Avoids tasks that involve senses </a:t>
            </a:r>
            <a:r>
              <a:rPr lang="en-US" dirty="0" err="1"/>
              <a:t>eg</a:t>
            </a:r>
            <a:r>
              <a:rPr lang="en-US" dirty="0"/>
              <a:t> feeding</a:t>
            </a:r>
          </a:p>
          <a:p>
            <a:r>
              <a:rPr lang="en-US" dirty="0"/>
              <a:t>GP will refer you to a specialist (Occupational Therapist, Psychologist or </a:t>
            </a:r>
            <a:r>
              <a:rPr lang="en-US" dirty="0" err="1"/>
              <a:t>Paediatrician</a:t>
            </a:r>
            <a:r>
              <a:rPr lang="en-US" dirty="0"/>
              <a:t>)</a:t>
            </a:r>
          </a:p>
          <a:p>
            <a:r>
              <a:rPr lang="en-US" dirty="0"/>
              <a:t>Specialist will assess with your input and face to face observation</a:t>
            </a:r>
          </a:p>
          <a:p>
            <a:r>
              <a:rPr lang="en-US" dirty="0"/>
              <a:t>Resources might help (see below)</a:t>
            </a:r>
          </a:p>
          <a:p>
            <a:r>
              <a:rPr lang="en-US" dirty="0"/>
              <a:t>Disruption can present as sensitivity</a:t>
            </a:r>
          </a:p>
          <a:p>
            <a:endParaRPr lang="en-US" dirty="0"/>
          </a:p>
        </p:txBody>
      </p:sp>
      <p:pic>
        <p:nvPicPr>
          <p:cNvPr id="8" name="Content Placeholder 7" descr="Doctor using touch screen computer monitor to view a microscope slide">
            <a:extLst>
              <a:ext uri="{FF2B5EF4-FFF2-40B4-BE49-F238E27FC236}">
                <a16:creationId xmlns:a16="http://schemas.microsoft.com/office/drawing/2014/main" id="{5AAC3C1A-901C-441C-A202-6B1D6BA1D7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855167"/>
            <a:ext cx="4310159" cy="2873158"/>
          </a:xfrm>
        </p:spPr>
      </p:pic>
    </p:spTree>
    <p:extLst>
      <p:ext uri="{BB962C8B-B14F-4D97-AF65-F5344CB8AC3E}">
        <p14:creationId xmlns:p14="http://schemas.microsoft.com/office/powerpoint/2010/main" val="254997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D1B8-6082-40D7-BC80-25D75796C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 anchor="ctr">
            <a:normAutofit/>
          </a:bodyPr>
          <a:lstStyle/>
          <a:p>
            <a:r>
              <a:rPr lang="en-US" dirty="0"/>
              <a:t>Intervention</a:t>
            </a:r>
          </a:p>
        </p:txBody>
      </p:sp>
      <p:pic>
        <p:nvPicPr>
          <p:cNvPr id="6" name="Picture Placeholder 5" descr="Autumn Leaves">
            <a:extLst>
              <a:ext uri="{FF2B5EF4-FFF2-40B4-BE49-F238E27FC236}">
                <a16:creationId xmlns:a16="http://schemas.microsoft.com/office/drawing/2014/main" id="{52F4DC80-D765-443C-B33E-22490DDF5A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0693" r="9820" b="-1"/>
          <a:stretch/>
        </p:blipFill>
        <p:spPr>
          <a:xfrm>
            <a:off x="838200" y="1825625"/>
            <a:ext cx="5181600" cy="4351338"/>
          </a:xfr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044F1-332E-408F-8155-362F9997C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Behaviours</a:t>
            </a:r>
            <a:r>
              <a:rPr lang="en-US" dirty="0"/>
              <a:t> can be isolating</a:t>
            </a:r>
          </a:p>
          <a:p>
            <a:r>
              <a:rPr lang="en-US" dirty="0"/>
              <a:t>Therapy </a:t>
            </a:r>
            <a:r>
              <a:rPr lang="en-US" dirty="0" err="1"/>
              <a:t>eg</a:t>
            </a:r>
            <a:r>
              <a:rPr lang="en-US" dirty="0"/>
              <a:t> speech development, occupational therapist intervention, social, emotional and </a:t>
            </a:r>
            <a:r>
              <a:rPr lang="en-US" dirty="0" err="1"/>
              <a:t>behavioural</a:t>
            </a:r>
            <a:r>
              <a:rPr lang="en-US" dirty="0"/>
              <a:t> (psychologists and social workers)</a:t>
            </a:r>
          </a:p>
          <a:p>
            <a:r>
              <a:rPr lang="en-US" dirty="0"/>
              <a:t>Early childhood educators and school teachers</a:t>
            </a:r>
          </a:p>
          <a:p>
            <a:r>
              <a:rPr lang="en-US" dirty="0"/>
              <a:t>Parent or Family Based Workshops</a:t>
            </a:r>
          </a:p>
          <a:p>
            <a:pPr lvl="1"/>
            <a:r>
              <a:rPr lang="en-US" dirty="0">
                <a:hlinkClick r:id="rId4"/>
              </a:rPr>
              <a:t>Hanen more than words or Hanen talkability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Life Skills 4 Kids parent training to support sensory anxiety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Communication and autism</a:t>
            </a:r>
            <a:r>
              <a:rPr lang="en-US" dirty="0"/>
              <a:t> webinar or </a:t>
            </a:r>
            <a:r>
              <a:rPr lang="en-US" dirty="0">
                <a:hlinkClick r:id="rId7"/>
              </a:rPr>
              <a:t>workshop</a:t>
            </a:r>
            <a:endParaRPr lang="en-US" dirty="0"/>
          </a:p>
          <a:p>
            <a:r>
              <a:rPr lang="en-US" dirty="0"/>
              <a:t>Kids Matters</a:t>
            </a:r>
          </a:p>
          <a:p>
            <a:r>
              <a:rPr lang="en-US" dirty="0">
                <a:hlinkClick r:id="rId8"/>
              </a:rPr>
              <a:t>Life Skills 4 Kids Tip Sheets </a:t>
            </a:r>
            <a:r>
              <a:rPr lang="en-US" dirty="0"/>
              <a:t>– </a:t>
            </a:r>
          </a:p>
          <a:p>
            <a:pPr lvl="1"/>
            <a:r>
              <a:rPr lang="en-US" dirty="0"/>
              <a:t>Mouth Tools for Concentration</a:t>
            </a:r>
          </a:p>
          <a:p>
            <a:pPr lvl="1"/>
            <a:r>
              <a:rPr lang="en-US" dirty="0"/>
              <a:t>Fussy Eaters</a:t>
            </a:r>
          </a:p>
          <a:p>
            <a:pPr lvl="1"/>
            <a:r>
              <a:rPr lang="en-US" dirty="0"/>
              <a:t>Fine Tuning Sensory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5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D1B8-6082-40D7-BC80-25D75796C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158" y="984023"/>
            <a:ext cx="4210524" cy="561844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044F1-332E-408F-8155-362F9997C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3"/>
              </a:rPr>
              <a:t>Kloud Sac</a:t>
            </a:r>
            <a:r>
              <a:rPr lang="en-US" dirty="0"/>
              <a:t> Sensory foam filled bean bags</a:t>
            </a:r>
          </a:p>
          <a:p>
            <a:r>
              <a:rPr lang="en-US" dirty="0"/>
              <a:t>Sensory calming projector light blue light and waves</a:t>
            </a:r>
          </a:p>
          <a:p>
            <a:r>
              <a:rPr lang="en-US" dirty="0"/>
              <a:t>Create a </a:t>
            </a:r>
            <a:r>
              <a:rPr lang="en-US" dirty="0">
                <a:hlinkClick r:id="rId4"/>
              </a:rPr>
              <a:t>Sensory Room</a:t>
            </a:r>
            <a:r>
              <a:rPr lang="en-US" dirty="0"/>
              <a:t> </a:t>
            </a:r>
            <a:r>
              <a:rPr lang="en-US" dirty="0" err="1"/>
              <a:t>eg</a:t>
            </a:r>
            <a:r>
              <a:rPr lang="en-US" dirty="0"/>
              <a:t> crash mat, swings, ball pits, movable surfaces, music and rhythm</a:t>
            </a:r>
          </a:p>
          <a:p>
            <a:r>
              <a:rPr lang="en-US" dirty="0">
                <a:hlinkClick r:id="rId5"/>
              </a:rPr>
              <a:t>Sensory Play</a:t>
            </a:r>
            <a:r>
              <a:rPr lang="en-US" dirty="0"/>
              <a:t> activities </a:t>
            </a:r>
            <a:r>
              <a:rPr lang="en-US" dirty="0" err="1"/>
              <a:t>eg</a:t>
            </a:r>
            <a:r>
              <a:rPr lang="en-US" dirty="0"/>
              <a:t> water, sand, </a:t>
            </a:r>
            <a:r>
              <a:rPr lang="en-US" dirty="0" err="1"/>
              <a:t>cornflour</a:t>
            </a:r>
            <a:r>
              <a:rPr lang="en-US" dirty="0"/>
              <a:t>, travel kit </a:t>
            </a:r>
          </a:p>
          <a:p>
            <a:r>
              <a:rPr lang="en-US" dirty="0" err="1">
                <a:hlinkClick r:id="rId6"/>
              </a:rPr>
              <a:t>Craftercise</a:t>
            </a:r>
            <a:r>
              <a:rPr lang="en-US" dirty="0"/>
              <a:t> classes to immerse children in sensory play activities </a:t>
            </a:r>
          </a:p>
          <a:p>
            <a:r>
              <a:rPr lang="en-US" dirty="0" err="1">
                <a:hlinkClick r:id="rId7"/>
              </a:rPr>
              <a:t>Craftercise</a:t>
            </a:r>
            <a:r>
              <a:rPr lang="en-US" dirty="0">
                <a:hlinkClick r:id="rId7"/>
              </a:rPr>
              <a:t> kits</a:t>
            </a:r>
            <a:r>
              <a:rPr lang="en-US" dirty="0"/>
              <a:t> </a:t>
            </a:r>
            <a:r>
              <a:rPr lang="en-US" dirty="0" err="1"/>
              <a:t>eg</a:t>
            </a:r>
            <a:r>
              <a:rPr lang="en-US" dirty="0"/>
              <a:t> farm, construction, sea life</a:t>
            </a:r>
          </a:p>
          <a:p>
            <a:r>
              <a:rPr lang="en-US" dirty="0"/>
              <a:t>Sound blocking headphones</a:t>
            </a:r>
          </a:p>
          <a:p>
            <a:r>
              <a:rPr lang="en-US" dirty="0"/>
              <a:t>Deep pressure </a:t>
            </a:r>
            <a:r>
              <a:rPr lang="en-US" dirty="0">
                <a:hlinkClick r:id="rId8"/>
              </a:rPr>
              <a:t>vests</a:t>
            </a:r>
            <a:r>
              <a:rPr lang="en-US" dirty="0"/>
              <a:t> or </a:t>
            </a:r>
            <a:r>
              <a:rPr lang="en-US" dirty="0">
                <a:hlinkClick r:id="rId9"/>
              </a:rPr>
              <a:t>singlets</a:t>
            </a:r>
            <a:r>
              <a:rPr lang="en-US" dirty="0"/>
              <a:t> or fidget toys (finger </a:t>
            </a:r>
            <a:r>
              <a:rPr lang="en-US" dirty="0">
                <a:hlinkClick r:id="rId10"/>
              </a:rPr>
              <a:t>toppers</a:t>
            </a:r>
            <a:r>
              <a:rPr lang="en-US" dirty="0"/>
              <a:t>) and more </a:t>
            </a:r>
            <a:r>
              <a:rPr lang="en-US" dirty="0" err="1"/>
              <a:t>eg</a:t>
            </a:r>
            <a:r>
              <a:rPr lang="en-US" dirty="0"/>
              <a:t> one way straws, chewy necklace, </a:t>
            </a:r>
            <a:r>
              <a:rPr lang="en-US" dirty="0" err="1"/>
              <a:t>ezy</a:t>
            </a:r>
            <a:r>
              <a:rPr lang="en-US" dirty="0"/>
              <a:t> lace ups, fidget ring, lap blanket, diffuser, sleep or anxiety spray (</a:t>
            </a:r>
            <a:r>
              <a:rPr lang="en-US" dirty="0" err="1"/>
              <a:t>eg</a:t>
            </a:r>
            <a:r>
              <a:rPr lang="en-US" dirty="0"/>
              <a:t> herbal)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Fidget- Flipping Chain Ring">
            <a:extLst>
              <a:ext uri="{FF2B5EF4-FFF2-40B4-BE49-F238E27FC236}">
                <a16:creationId xmlns:a16="http://schemas.microsoft.com/office/drawing/2014/main" id="{F7EFB30A-0E8B-4603-B054-285EF940F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4074037"/>
            <a:ext cx="2426475" cy="22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uffer Finger Toppers (5 pack)">
            <a:extLst>
              <a:ext uri="{FF2B5EF4-FFF2-40B4-BE49-F238E27FC236}">
                <a16:creationId xmlns:a16="http://schemas.microsoft.com/office/drawing/2014/main" id="{8E82F2CC-0E8B-47B1-AAFE-E01EF20C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02067"/>
            <a:ext cx="2766527" cy="207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ap Blankets - 10 pack">
            <a:extLst>
              <a:ext uri="{FF2B5EF4-FFF2-40B4-BE49-F238E27FC236}">
                <a16:creationId xmlns:a16="http://schemas.microsoft.com/office/drawing/2014/main" id="{16249D29-267B-4694-84EA-78D85313933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2" y="1264945"/>
            <a:ext cx="3084086" cy="215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idget- Flipping Chain Ring">
            <a:extLst>
              <a:ext uri="{FF2B5EF4-FFF2-40B4-BE49-F238E27FC236}">
                <a16:creationId xmlns:a16="http://schemas.microsoft.com/office/drawing/2014/main" id="{D25A7315-1AFD-4B1D-94B4-9F82CE523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251" y="3784096"/>
            <a:ext cx="2426476" cy="223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66400051-B72C-4E5A-BC1C-D196C6BEB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15" y="1408223"/>
            <a:ext cx="2315548" cy="231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988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0E75E-855B-4072-A692-9E0F18415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ECB90-4661-43C5-878C-28211940D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Your child as your boss: have fun</a:t>
            </a:r>
          </a:p>
          <a:p>
            <a:r>
              <a:rPr lang="en-US" dirty="0"/>
              <a:t>Visual schedules</a:t>
            </a:r>
          </a:p>
          <a:p>
            <a:r>
              <a:rPr lang="en-US" dirty="0"/>
              <a:t>Timers</a:t>
            </a:r>
          </a:p>
          <a:p>
            <a:r>
              <a:rPr lang="en-US" dirty="0" err="1"/>
              <a:t>Ipads</a:t>
            </a:r>
            <a:endParaRPr lang="en-US" dirty="0"/>
          </a:p>
          <a:p>
            <a:r>
              <a:rPr lang="en-US" dirty="0"/>
              <a:t>Routines and predictability and structure</a:t>
            </a:r>
          </a:p>
          <a:p>
            <a:r>
              <a:rPr lang="en-US" dirty="0"/>
              <a:t>Celebrate small steps</a:t>
            </a:r>
          </a:p>
          <a:p>
            <a:endParaRPr lang="en-US" dirty="0"/>
          </a:p>
        </p:txBody>
      </p:sp>
      <p:pic>
        <p:nvPicPr>
          <p:cNvPr id="6" name="Picture Placeholder 5" descr="Man on the phone looking through a window">
            <a:extLst>
              <a:ext uri="{FF2B5EF4-FFF2-40B4-BE49-F238E27FC236}">
                <a16:creationId xmlns:a16="http://schemas.microsoft.com/office/drawing/2014/main" id="{7AE68D43-B12F-411C-9252-7F873D0B911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0" y="720000"/>
            <a:ext cx="7498800" cy="5382000"/>
          </a:xfrm>
        </p:spPr>
      </p:pic>
    </p:spTree>
    <p:extLst>
      <p:ext uri="{BB962C8B-B14F-4D97-AF65-F5344CB8AC3E}">
        <p14:creationId xmlns:p14="http://schemas.microsoft.com/office/powerpoint/2010/main" val="2493023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D1B8-6082-40D7-BC80-25D75796C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 anchor="ctr">
            <a:normAutofit/>
          </a:bodyPr>
          <a:lstStyle/>
          <a:p>
            <a:r>
              <a:rPr lang="en-US" dirty="0"/>
              <a:t>Sensory Diet - </a:t>
            </a:r>
            <a:r>
              <a:rPr lang="en-US" sz="3200" dirty="0">
                <a:hlinkClick r:id="rId3"/>
              </a:rPr>
              <a:t>Pathfinders for Autism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044F1-332E-408F-8155-362F9997C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62500" lnSpcReduction="20000"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6. Pushing medicine balls through a tunnel, carrying heavy balls through an obstacle course</a:t>
            </a:r>
            <a:br>
              <a:rPr lang="en-GB" dirty="0"/>
            </a:b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7. Stacking chairs, cans, books</a:t>
            </a:r>
            <a:br>
              <a:rPr lang="en-GB" dirty="0"/>
            </a:b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8. Pulling/pushing heavy objects, wagon activities</a:t>
            </a:r>
            <a:br>
              <a:rPr lang="en-GB" dirty="0"/>
            </a:b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9. Wiping down windows, tables, chalk boards, cars</a:t>
            </a:r>
          </a:p>
          <a:p>
            <a:pPr algn="l"/>
            <a:r>
              <a:rPr lang="en-GB" b="1" i="0" dirty="0">
                <a:solidFill>
                  <a:srgbClr val="000000"/>
                </a:solidFill>
                <a:effectLst/>
                <a:latin typeface="Lato"/>
              </a:rPr>
              <a:t>Visual (sight):</a:t>
            </a:r>
            <a:br>
              <a:rPr lang="en-GB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1. Reduce visual stimuli around the child.</a:t>
            </a:r>
            <a:br>
              <a:rPr lang="en-GB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2. Add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Lato"/>
              </a:rPr>
              <a:t>color</a:t>
            </a: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 coding, darker outlines, etc. to homework</a:t>
            </a:r>
            <a:br>
              <a:rPr lang="en-GB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3. Provide extra visual stimuli with the use of glitter pens to draw attention</a:t>
            </a:r>
            <a:br>
              <a:rPr lang="en-GB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4. Allow use of sunglasses and a hat with a brim outside</a:t>
            </a:r>
            <a:br>
              <a:rPr lang="en-GB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5. Provide a study carrel in school to block out distractions</a:t>
            </a:r>
            <a:br>
              <a:rPr lang="en-GB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6. Allow preferential seating, head of class room, away from windows.</a:t>
            </a:r>
          </a:p>
          <a:p>
            <a:pPr algn="l"/>
            <a:r>
              <a:rPr lang="en-GB" b="1" i="0" dirty="0">
                <a:solidFill>
                  <a:srgbClr val="000000"/>
                </a:solidFill>
                <a:effectLst/>
                <a:latin typeface="Lato"/>
              </a:rPr>
              <a:t>Olfactory &amp; Gustatory (taste &amp; smell):</a:t>
            </a:r>
            <a:br>
              <a:rPr lang="en-GB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1. Experiment with crunchy foods, e.g. apples, celery, hard bagels, pretzels</a:t>
            </a:r>
            <a:br>
              <a:rPr lang="en-GB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2. Try sucking thick liquids, milkshakes, kefir, through a straw</a:t>
            </a:r>
            <a:br>
              <a:rPr lang="en-GB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3. Blowing activities, blow pompoms across the room with/without a straw, blow bubbles in the sink filled with dish detergent, blow bubbles, blow out candles, blow toys, whistles, wind chimes</a:t>
            </a:r>
            <a:br>
              <a:rPr lang="en-GB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4. Tongue exercises in front of a mirror – try to touch your nose with your tongue, make circles with your tongue, touch each side of your mouth</a:t>
            </a:r>
            <a:br>
              <a:rPr lang="en-GB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5. Make funny faces in front of a mirror</a:t>
            </a:r>
            <a:br>
              <a:rPr lang="en-GB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6. Allow your child to put their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Lato"/>
              </a:rPr>
              <a:t>favorite</a:t>
            </a: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 perfume on their shoulder, on a hair tie on their wrist, special beads to “smell” when needed</a:t>
            </a:r>
            <a:br>
              <a:rPr lang="en-GB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7. Use coffee beans to smell to “erase” unwanted smells.</a:t>
            </a:r>
            <a:br>
              <a:rPr lang="en-GB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8. Allow your child to carry scented hand cream to use after the bathroom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EC5720-4DB4-487A-A899-D3856A2286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l"/>
            <a:r>
              <a:rPr lang="en-GB" b="1" i="0" dirty="0">
                <a:solidFill>
                  <a:srgbClr val="000000"/>
                </a:solidFill>
                <a:effectLst/>
                <a:latin typeface="Lato"/>
              </a:rPr>
              <a:t>Auditory (hearing): Sound sensitivity</a:t>
            </a:r>
            <a:br>
              <a:rPr lang="en-GB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1. Use various types of music/sounds, e.g. sound machines, classical music, Gregorian Chant, spa music</a:t>
            </a:r>
            <a:br>
              <a:rPr lang="en-GB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2. Provide noise cancelling headphones, ear plugs, ear muffs, cotton balls (being very judicious, don’t over use, only when absolutely needed)</a:t>
            </a:r>
            <a:br>
              <a:rPr lang="en-GB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3. Bring small sticky notes to cover automatic flush in public bathrooms, to delay flush response</a:t>
            </a:r>
            <a:br>
              <a:rPr lang="en-GB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4. </a:t>
            </a:r>
            <a:r>
              <a:rPr lang="en-GB" b="0" i="0" u="sng" dirty="0">
                <a:solidFill>
                  <a:srgbClr val="FF1100"/>
                </a:solidFill>
                <a:effectLst/>
                <a:latin typeface="Lato"/>
                <a:hlinkClick r:id="rId4"/>
              </a:rPr>
              <a:t>Therapeutic Listening program</a:t>
            </a:r>
            <a:endParaRPr lang="en-GB" b="0" i="0" dirty="0">
              <a:solidFill>
                <a:srgbClr val="000000"/>
              </a:solidFill>
              <a:effectLst/>
              <a:latin typeface="Lato"/>
            </a:endParaRPr>
          </a:p>
          <a:p>
            <a:pPr algn="l"/>
            <a:r>
              <a:rPr lang="en-GB" b="1" i="0" dirty="0">
                <a:solidFill>
                  <a:srgbClr val="000000"/>
                </a:solidFill>
                <a:effectLst/>
                <a:latin typeface="Lato"/>
              </a:rPr>
              <a:t>Tactile (touch):</a:t>
            </a: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 Have children play with a variety of sensations:</a:t>
            </a:r>
            <a:br>
              <a:rPr lang="en-GB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1. Dry beans, pasta, rice, sand</a:t>
            </a:r>
            <a:br>
              <a:rPr lang="en-GB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2. Work with silly putty, play dough, shaving cream</a:t>
            </a:r>
            <a:br>
              <a:rPr lang="en-GB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3. Water play, with different types of soap – scented, texture, etc.</a:t>
            </a:r>
            <a:br>
              <a:rPr lang="en-GB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4. Use gloves if your child is too sensitive to touch, to gradually desensitize them</a:t>
            </a:r>
            <a:br>
              <a:rPr lang="en-GB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5. Use a timer to “time limit” activity to help the child persist, knowing there is an end in sight</a:t>
            </a:r>
            <a:br>
              <a:rPr lang="en-GB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6. Deep pressure brushing, “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Lato"/>
              </a:rPr>
              <a:t>Wilbarger</a:t>
            </a: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 Protocol”, combines brushing with joint compressions, taught by a therapist, to be followed throughout the child’s day.</a:t>
            </a:r>
          </a:p>
          <a:p>
            <a:pPr algn="l"/>
            <a:r>
              <a:rPr lang="en-GB" b="1" i="0" dirty="0">
                <a:solidFill>
                  <a:srgbClr val="000000"/>
                </a:solidFill>
                <a:effectLst/>
                <a:latin typeface="Lato"/>
              </a:rPr>
              <a:t>Vestibular (balance &amp; movement) &amp; Proprioception (body position)</a:t>
            </a:r>
            <a:br>
              <a:rPr lang="en-GB" dirty="0"/>
            </a:b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1. Provide opportunities to enjoy playground activities, swings, ladders, jungle gyms</a:t>
            </a:r>
            <a:br>
              <a:rPr lang="en-GB" dirty="0"/>
            </a:b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2. Balance beams, balance circles</a:t>
            </a:r>
            <a:br>
              <a:rPr lang="en-GB" dirty="0"/>
            </a:b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3. Animal walks, army crawls, wall and chair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Lato"/>
              </a:rPr>
              <a:t>pushups</a:t>
            </a:r>
            <a:br>
              <a:rPr lang="en-GB" dirty="0"/>
            </a:b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4. Simon says, follow the leader games</a:t>
            </a:r>
            <a:br>
              <a:rPr lang="en-GB" dirty="0"/>
            </a:br>
            <a:r>
              <a:rPr lang="en-GB" b="0" i="0" dirty="0">
                <a:solidFill>
                  <a:srgbClr val="000000"/>
                </a:solidFill>
                <a:effectLst/>
                <a:latin typeface="Lato"/>
              </a:rPr>
              <a:t>5. Heavy work activities, weighted blankets, vests, backpacks, fanny packs, no heavier than 10% of their body weight</a:t>
            </a:r>
            <a:br>
              <a:rPr lang="en-GB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9203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610C1-9C46-42E5-8309-44239B7D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</p:spPr>
        <p:txBody>
          <a:bodyPr/>
          <a:lstStyle/>
          <a:p>
            <a:r>
              <a:rPr lang="en-US" dirty="0"/>
              <a:t>Fun Facts: Super Senses in Animals</a:t>
            </a:r>
          </a:p>
        </p:txBody>
      </p:sp>
      <p:graphicFrame>
        <p:nvGraphicFramePr>
          <p:cNvPr id="3" name="Content Placeholder 2" descr="SmartArt Placeholder - 4 X Icons">
            <a:extLst>
              <a:ext uri="{FF2B5EF4-FFF2-40B4-BE49-F238E27FC236}">
                <a16:creationId xmlns:a16="http://schemas.microsoft.com/office/drawing/2014/main" id="{E504EEE1-E6EE-40B9-ACEF-01E14EE06B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144817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Bees working on a honeycomb">
            <a:extLst>
              <a:ext uri="{FF2B5EF4-FFF2-40B4-BE49-F238E27FC236}">
                <a16:creationId xmlns:a16="http://schemas.microsoft.com/office/drawing/2014/main" id="{93C7D27A-2C18-4E6C-8C8C-62A56597B8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9438" y="2647650"/>
            <a:ext cx="973123" cy="8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28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-Theme-Water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MS-Theme-Water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 Conference Presentation_Win32_SB v2" id="{BC88B365-8E38-4ABB-98F4-3EC291BC7C6D}" vid="{68186960-B69F-4045-8CE0-AF496D95D6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52F68879852C4C8250E9B19F29FA78" ma:contentTypeVersion="13" ma:contentTypeDescription="Create a new document." ma:contentTypeScope="" ma:versionID="c4c8c98b50336ee4b6d253a0622d8c56">
  <xsd:schema xmlns:xsd="http://www.w3.org/2001/XMLSchema" xmlns:xs="http://www.w3.org/2001/XMLSchema" xmlns:p="http://schemas.microsoft.com/office/2006/metadata/properties" xmlns:ns2="c242f213-7925-4593-b56b-d01121fec0a0" xmlns:ns3="d53506c9-80c3-4866-9180-114b1409becd" targetNamespace="http://schemas.microsoft.com/office/2006/metadata/properties" ma:root="true" ma:fieldsID="ef0c320252e1793813b48a7e9aa5233d" ns2:_="" ns3:_="">
    <xsd:import namespace="c242f213-7925-4593-b56b-d01121fec0a0"/>
    <xsd:import namespace="d53506c9-80c3-4866-9180-114b1409b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42f213-7925-4593-b56b-d01121fec0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506c9-80c3-4866-9180-114b1409b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242f213-7925-4593-b56b-d01121fec0a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169861-4577-4D9D-BEFA-012C09BA5F7F}"/>
</file>

<file path=customXml/itemProps2.xml><?xml version="1.0" encoding="utf-8"?>
<ds:datastoreItem xmlns:ds="http://schemas.openxmlformats.org/officeDocument/2006/customXml" ds:itemID="{5594B7CA-1290-47DA-A8FD-EC74EF42B4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7FF9F3B-DE24-4577-9CF6-31E167D48E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{8FBEF8F9-3C61-4236-9FE6-7508C88D20A7}tf89518162_win32</Template>
  <TotalTime>194</TotalTime>
  <Words>1081</Words>
  <Application>Microsoft Office PowerPoint</Application>
  <PresentationFormat>Widescreen</PresentationFormat>
  <Paragraphs>88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Lato</vt:lpstr>
      <vt:lpstr>Office Theme</vt:lpstr>
      <vt:lpstr>Sensory Processing</vt:lpstr>
      <vt:lpstr>What to look for</vt:lpstr>
      <vt:lpstr>Sensitivities</vt:lpstr>
      <vt:lpstr>Diagnosis  Undertaken when symptoms disrupt everyday life (generally toddler years 2+)</vt:lpstr>
      <vt:lpstr>Intervention</vt:lpstr>
      <vt:lpstr>Equipment</vt:lpstr>
      <vt:lpstr>Strategies</vt:lpstr>
      <vt:lpstr>Sensory Diet - Pathfinders for Autism</vt:lpstr>
      <vt:lpstr>Fun Facts: Super Senses in Animals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Sensory Processing</dc:title>
  <dc:creator>Sonia Wagner</dc:creator>
  <cp:lastModifiedBy>Sonia Wagner</cp:lastModifiedBy>
  <cp:revision>3</cp:revision>
  <dcterms:created xsi:type="dcterms:W3CDTF">2021-07-06T03:22:27Z</dcterms:created>
  <dcterms:modified xsi:type="dcterms:W3CDTF">2021-07-06T06:36:34Z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0x0101000F52F68879852C4C8250E9B19F29FA78</vt:lpwstr>
  </property>
</Properties>
</file>