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67" r:id="rId7"/>
    <p:sldId id="265" r:id="rId8"/>
    <p:sldId id="268" r:id="rId9"/>
    <p:sldId id="262" r:id="rId10"/>
    <p:sldId id="264" r:id="rId11"/>
    <p:sldId id="258" r:id="rId12"/>
    <p:sldId id="26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50D889-666A-44C9-8151-597D760E0A89}" v="73" dt="2021-05-25T23:02:39.4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ia Wagner" userId="ac48baaa-3502-403d-bb82-8a6d856759e4" providerId="ADAL" clId="{D450D889-666A-44C9-8151-597D760E0A89}"/>
    <pc:docChg chg="undo custSel addSld delSld modSld">
      <pc:chgData name="Sonia Wagner" userId="ac48baaa-3502-403d-bb82-8a6d856759e4" providerId="ADAL" clId="{D450D889-666A-44C9-8151-597D760E0A89}" dt="2021-05-25T23:08:07.311" v="6545" actId="12"/>
      <pc:docMkLst>
        <pc:docMk/>
      </pc:docMkLst>
      <pc:sldChg chg="addSp delSp modSp mod setBg">
        <pc:chgData name="Sonia Wagner" userId="ac48baaa-3502-403d-bb82-8a6d856759e4" providerId="ADAL" clId="{D450D889-666A-44C9-8151-597D760E0A89}" dt="2021-05-20T05:35:23.860" v="884" actId="1076"/>
        <pc:sldMkLst>
          <pc:docMk/>
          <pc:sldMk cId="3197781244" sldId="256"/>
        </pc:sldMkLst>
        <pc:spChg chg="mod">
          <ac:chgData name="Sonia Wagner" userId="ac48baaa-3502-403d-bb82-8a6d856759e4" providerId="ADAL" clId="{D450D889-666A-44C9-8151-597D760E0A89}" dt="2021-05-20T05:35:06.015" v="881" actId="1076"/>
          <ac:spMkLst>
            <pc:docMk/>
            <pc:sldMk cId="3197781244" sldId="256"/>
            <ac:spMk id="2" creationId="{18707E38-6B87-4890-BEF1-B3218A860EAA}"/>
          </ac:spMkLst>
        </pc:spChg>
        <pc:spChg chg="mod">
          <ac:chgData name="Sonia Wagner" userId="ac48baaa-3502-403d-bb82-8a6d856759e4" providerId="ADAL" clId="{D450D889-666A-44C9-8151-597D760E0A89}" dt="2021-05-20T05:34:59.621" v="879" actId="14100"/>
          <ac:spMkLst>
            <pc:docMk/>
            <pc:sldMk cId="3197781244" sldId="256"/>
            <ac:spMk id="3" creationId="{C847CFF5-D534-4C14-ABCB-464A3D79987A}"/>
          </ac:spMkLst>
        </pc:spChg>
        <pc:spChg chg="add">
          <ac:chgData name="Sonia Wagner" userId="ac48baaa-3502-403d-bb82-8a6d856759e4" providerId="ADAL" clId="{D450D889-666A-44C9-8151-597D760E0A89}" dt="2021-05-20T05:34:18.374" v="871" actId="26606"/>
          <ac:spMkLst>
            <pc:docMk/>
            <pc:sldMk cId="3197781244" sldId="256"/>
            <ac:spMk id="14" creationId="{662F7B5F-69B9-41D9-BD9A-2A7F1118BDD7}"/>
          </ac:spMkLst>
        </pc:spChg>
        <pc:spChg chg="add">
          <ac:chgData name="Sonia Wagner" userId="ac48baaa-3502-403d-bb82-8a6d856759e4" providerId="ADAL" clId="{D450D889-666A-44C9-8151-597D760E0A89}" dt="2021-05-20T05:34:18.374" v="871" actId="26606"/>
          <ac:spMkLst>
            <pc:docMk/>
            <pc:sldMk cId="3197781244" sldId="256"/>
            <ac:spMk id="20" creationId="{0CA1AF17-15FE-4FB8-A4CB-942AC13499E8}"/>
          </ac:spMkLst>
        </pc:spChg>
        <pc:spChg chg="add">
          <ac:chgData name="Sonia Wagner" userId="ac48baaa-3502-403d-bb82-8a6d856759e4" providerId="ADAL" clId="{D450D889-666A-44C9-8151-597D760E0A89}" dt="2021-05-20T05:34:18.374" v="871" actId="26606"/>
          <ac:spMkLst>
            <pc:docMk/>
            <pc:sldMk cId="3197781244" sldId="256"/>
            <ac:spMk id="22" creationId="{D901EDCD-40E3-40D5-BCE4-803F7A4D6EFD}"/>
          </ac:spMkLst>
        </pc:spChg>
        <pc:spChg chg="add">
          <ac:chgData name="Sonia Wagner" userId="ac48baaa-3502-403d-bb82-8a6d856759e4" providerId="ADAL" clId="{D450D889-666A-44C9-8151-597D760E0A89}" dt="2021-05-20T05:34:18.374" v="871" actId="26606"/>
          <ac:spMkLst>
            <pc:docMk/>
            <pc:sldMk cId="3197781244" sldId="256"/>
            <ac:spMk id="24" creationId="{36E840EA-C6A5-48DA-A3B5-BE430C89C729}"/>
          </ac:spMkLst>
        </pc:spChg>
        <pc:spChg chg="add">
          <ac:chgData name="Sonia Wagner" userId="ac48baaa-3502-403d-bb82-8a6d856759e4" providerId="ADAL" clId="{D450D889-666A-44C9-8151-597D760E0A89}" dt="2021-05-20T05:34:18.374" v="871" actId="26606"/>
          <ac:spMkLst>
            <pc:docMk/>
            <pc:sldMk cId="3197781244" sldId="256"/>
            <ac:spMk id="26" creationId="{84AC7A41-04AF-4CF9-A478-43411F9B58B6}"/>
          </ac:spMkLst>
        </pc:spChg>
        <pc:picChg chg="add del mod">
          <ac:chgData name="Sonia Wagner" userId="ac48baaa-3502-403d-bb82-8a6d856759e4" providerId="ADAL" clId="{D450D889-666A-44C9-8151-597D760E0A89}" dt="2021-05-20T05:33:05.929" v="864" actId="478"/>
          <ac:picMkLst>
            <pc:docMk/>
            <pc:sldMk cId="3197781244" sldId="256"/>
            <ac:picMk id="5" creationId="{A871D39C-9134-47CB-A496-F2E8216C09EB}"/>
          </ac:picMkLst>
        </pc:picChg>
        <pc:picChg chg="add del mod">
          <ac:chgData name="Sonia Wagner" userId="ac48baaa-3502-403d-bb82-8a6d856759e4" providerId="ADAL" clId="{D450D889-666A-44C9-8151-597D760E0A89}" dt="2021-05-20T05:33:27.613" v="867" actId="478"/>
          <ac:picMkLst>
            <pc:docMk/>
            <pc:sldMk cId="3197781244" sldId="256"/>
            <ac:picMk id="7" creationId="{B671020B-E84C-4A3B-AD47-5184F308ABF5}"/>
          </ac:picMkLst>
        </pc:picChg>
        <pc:picChg chg="add mod">
          <ac:chgData name="Sonia Wagner" userId="ac48baaa-3502-403d-bb82-8a6d856759e4" providerId="ADAL" clId="{D450D889-666A-44C9-8151-597D760E0A89}" dt="2021-05-20T05:35:23.860" v="884" actId="1076"/>
          <ac:picMkLst>
            <pc:docMk/>
            <pc:sldMk cId="3197781244" sldId="256"/>
            <ac:picMk id="9" creationId="{8B638E03-1F42-474F-BF89-13CB98AC8C66}"/>
          </ac:picMkLst>
        </pc:picChg>
        <pc:picChg chg="add">
          <ac:chgData name="Sonia Wagner" userId="ac48baaa-3502-403d-bb82-8a6d856759e4" providerId="ADAL" clId="{D450D889-666A-44C9-8151-597D760E0A89}" dt="2021-05-20T05:34:18.374" v="871" actId="26606"/>
          <ac:picMkLst>
            <pc:docMk/>
            <pc:sldMk cId="3197781244" sldId="256"/>
            <ac:picMk id="16" creationId="{B484EE50-7D13-4A99-9152-609AE84ACF4E}"/>
          </ac:picMkLst>
        </pc:picChg>
        <pc:picChg chg="add">
          <ac:chgData name="Sonia Wagner" userId="ac48baaa-3502-403d-bb82-8a6d856759e4" providerId="ADAL" clId="{D450D889-666A-44C9-8151-597D760E0A89}" dt="2021-05-20T05:34:18.374" v="871" actId="26606"/>
          <ac:picMkLst>
            <pc:docMk/>
            <pc:sldMk cId="3197781244" sldId="256"/>
            <ac:picMk id="18" creationId="{8F607DBD-3FFF-424E-80D2-8061AC5FE798}"/>
          </ac:picMkLst>
        </pc:picChg>
      </pc:sldChg>
      <pc:sldChg chg="addSp modSp mod">
        <pc:chgData name="Sonia Wagner" userId="ac48baaa-3502-403d-bb82-8a6d856759e4" providerId="ADAL" clId="{D450D889-666A-44C9-8151-597D760E0A89}" dt="2021-05-25T23:07:06.152" v="6543" actId="1076"/>
        <pc:sldMkLst>
          <pc:docMk/>
          <pc:sldMk cId="3734144640" sldId="257"/>
        </pc:sldMkLst>
        <pc:spChg chg="mod">
          <ac:chgData name="Sonia Wagner" userId="ac48baaa-3502-403d-bb82-8a6d856759e4" providerId="ADAL" clId="{D450D889-666A-44C9-8151-597D760E0A89}" dt="2021-05-25T23:07:06.152" v="6543" actId="1076"/>
          <ac:spMkLst>
            <pc:docMk/>
            <pc:sldMk cId="3734144640" sldId="257"/>
            <ac:spMk id="2" creationId="{D09F9E08-1D30-45E3-95FA-27ABBD3F3782}"/>
          </ac:spMkLst>
        </pc:spChg>
        <pc:spChg chg="mod">
          <ac:chgData name="Sonia Wagner" userId="ac48baaa-3502-403d-bb82-8a6d856759e4" providerId="ADAL" clId="{D450D889-666A-44C9-8151-597D760E0A89}" dt="2021-05-24T00:48:25.700" v="2489" actId="20577"/>
          <ac:spMkLst>
            <pc:docMk/>
            <pc:sldMk cId="3734144640" sldId="257"/>
            <ac:spMk id="3" creationId="{42D13ECC-801E-4664-A194-2919CE77FD1F}"/>
          </ac:spMkLst>
        </pc:spChg>
        <pc:spChg chg="add mod">
          <ac:chgData name="Sonia Wagner" userId="ac48baaa-3502-403d-bb82-8a6d856759e4" providerId="ADAL" clId="{D450D889-666A-44C9-8151-597D760E0A89}" dt="2021-05-20T05:01:29.695" v="667" actId="1076"/>
          <ac:spMkLst>
            <pc:docMk/>
            <pc:sldMk cId="3734144640" sldId="257"/>
            <ac:spMk id="4" creationId="{FB153367-9107-42AC-8BC8-9164B414DF86}"/>
          </ac:spMkLst>
        </pc:spChg>
      </pc:sldChg>
      <pc:sldChg chg="modSp mod">
        <pc:chgData name="Sonia Wagner" userId="ac48baaa-3502-403d-bb82-8a6d856759e4" providerId="ADAL" clId="{D450D889-666A-44C9-8151-597D760E0A89}" dt="2021-05-25T23:06:23.702" v="6534" actId="1076"/>
        <pc:sldMkLst>
          <pc:docMk/>
          <pc:sldMk cId="1426731896" sldId="258"/>
        </pc:sldMkLst>
        <pc:spChg chg="mod">
          <ac:chgData name="Sonia Wagner" userId="ac48baaa-3502-403d-bb82-8a6d856759e4" providerId="ADAL" clId="{D450D889-666A-44C9-8151-597D760E0A89}" dt="2021-05-25T23:06:23.702" v="6534" actId="1076"/>
          <ac:spMkLst>
            <pc:docMk/>
            <pc:sldMk cId="1426731896" sldId="258"/>
            <ac:spMk id="2" creationId="{31884837-871B-46EF-9AC2-E794C69AFF3C}"/>
          </ac:spMkLst>
        </pc:spChg>
        <pc:spChg chg="mod">
          <ac:chgData name="Sonia Wagner" userId="ac48baaa-3502-403d-bb82-8a6d856759e4" providerId="ADAL" clId="{D450D889-666A-44C9-8151-597D760E0A89}" dt="2021-05-25T22:59:35.209" v="6362" actId="27636"/>
          <ac:spMkLst>
            <pc:docMk/>
            <pc:sldMk cId="1426731896" sldId="258"/>
            <ac:spMk id="3" creationId="{CA179B4F-84FC-465A-8414-065DD01298D6}"/>
          </ac:spMkLst>
        </pc:spChg>
      </pc:sldChg>
      <pc:sldChg chg="del">
        <pc:chgData name="Sonia Wagner" userId="ac48baaa-3502-403d-bb82-8a6d856759e4" providerId="ADAL" clId="{D450D889-666A-44C9-8151-597D760E0A89}" dt="2021-05-25T22:59:38" v="6363" actId="47"/>
        <pc:sldMkLst>
          <pc:docMk/>
          <pc:sldMk cId="4088110921" sldId="259"/>
        </pc:sldMkLst>
      </pc:sldChg>
      <pc:sldChg chg="del">
        <pc:chgData name="Sonia Wagner" userId="ac48baaa-3502-403d-bb82-8a6d856759e4" providerId="ADAL" clId="{D450D889-666A-44C9-8151-597D760E0A89}" dt="2021-05-25T22:59:40.355" v="6364" actId="47"/>
        <pc:sldMkLst>
          <pc:docMk/>
          <pc:sldMk cId="23421613" sldId="260"/>
        </pc:sldMkLst>
      </pc:sldChg>
      <pc:sldChg chg="addSp delSp modSp mod">
        <pc:chgData name="Sonia Wagner" userId="ac48baaa-3502-403d-bb82-8a6d856759e4" providerId="ADAL" clId="{D450D889-666A-44C9-8151-597D760E0A89}" dt="2021-05-25T23:04:49.173" v="6523" actId="1076"/>
        <pc:sldMkLst>
          <pc:docMk/>
          <pc:sldMk cId="761190803" sldId="261"/>
        </pc:sldMkLst>
        <pc:spChg chg="add del mod">
          <ac:chgData name="Sonia Wagner" userId="ac48baaa-3502-403d-bb82-8a6d856759e4" providerId="ADAL" clId="{D450D889-666A-44C9-8151-597D760E0A89}" dt="2021-05-25T23:04:43.363" v="6522" actId="478"/>
          <ac:spMkLst>
            <pc:docMk/>
            <pc:sldMk cId="761190803" sldId="261"/>
            <ac:spMk id="2" creationId="{7427F7C4-2F13-47D9-BCFE-9EC7F1D90F4C}"/>
          </ac:spMkLst>
        </pc:spChg>
        <pc:spChg chg="mod">
          <ac:chgData name="Sonia Wagner" userId="ac48baaa-3502-403d-bb82-8a6d856759e4" providerId="ADAL" clId="{D450D889-666A-44C9-8151-597D760E0A89}" dt="2021-05-25T23:04:49.173" v="6523" actId="1076"/>
          <ac:spMkLst>
            <pc:docMk/>
            <pc:sldMk cId="761190803" sldId="261"/>
            <ac:spMk id="3" creationId="{CC86283E-AAE4-4E26-B0A8-D5D7710CDE79}"/>
          </ac:spMkLst>
        </pc:spChg>
        <pc:spChg chg="mod">
          <ac:chgData name="Sonia Wagner" userId="ac48baaa-3502-403d-bb82-8a6d856759e4" providerId="ADAL" clId="{D450D889-666A-44C9-8151-597D760E0A89}" dt="2021-05-25T23:03:52.512" v="6520" actId="20577"/>
          <ac:spMkLst>
            <pc:docMk/>
            <pc:sldMk cId="761190803" sldId="261"/>
            <ac:spMk id="4" creationId="{A4EF0F7B-55B6-4485-902B-E14CBCD3CFD9}"/>
          </ac:spMkLst>
        </pc:spChg>
      </pc:sldChg>
      <pc:sldChg chg="addSp delSp modSp mod">
        <pc:chgData name="Sonia Wagner" userId="ac48baaa-3502-403d-bb82-8a6d856759e4" providerId="ADAL" clId="{D450D889-666A-44C9-8151-597D760E0A89}" dt="2021-05-25T23:06:10.471" v="6531" actId="1076"/>
        <pc:sldMkLst>
          <pc:docMk/>
          <pc:sldMk cId="1160031817" sldId="262"/>
        </pc:sldMkLst>
        <pc:spChg chg="mod">
          <ac:chgData name="Sonia Wagner" userId="ac48baaa-3502-403d-bb82-8a6d856759e4" providerId="ADAL" clId="{D450D889-666A-44C9-8151-597D760E0A89}" dt="2021-05-25T07:25:21.379" v="5472" actId="14100"/>
          <ac:spMkLst>
            <pc:docMk/>
            <pc:sldMk cId="1160031817" sldId="262"/>
            <ac:spMk id="2" creationId="{7427F7C4-2F13-47D9-BCFE-9EC7F1D90F4C}"/>
          </ac:spMkLst>
        </pc:spChg>
        <pc:spChg chg="mod">
          <ac:chgData name="Sonia Wagner" userId="ac48baaa-3502-403d-bb82-8a6d856759e4" providerId="ADAL" clId="{D450D889-666A-44C9-8151-597D760E0A89}" dt="2021-05-25T23:06:10.471" v="6531" actId="1076"/>
          <ac:spMkLst>
            <pc:docMk/>
            <pc:sldMk cId="1160031817" sldId="262"/>
            <ac:spMk id="3" creationId="{CC86283E-AAE4-4E26-B0A8-D5D7710CDE79}"/>
          </ac:spMkLst>
        </pc:spChg>
        <pc:spChg chg="mod">
          <ac:chgData name="Sonia Wagner" userId="ac48baaa-3502-403d-bb82-8a6d856759e4" providerId="ADAL" clId="{D450D889-666A-44C9-8151-597D760E0A89}" dt="2021-05-25T23:06:05.102" v="6530" actId="1076"/>
          <ac:spMkLst>
            <pc:docMk/>
            <pc:sldMk cId="1160031817" sldId="262"/>
            <ac:spMk id="4" creationId="{A4EF0F7B-55B6-4485-902B-E14CBCD3CFD9}"/>
          </ac:spMkLst>
        </pc:spChg>
        <pc:spChg chg="add del">
          <ac:chgData name="Sonia Wagner" userId="ac48baaa-3502-403d-bb82-8a6d856759e4" providerId="ADAL" clId="{D450D889-666A-44C9-8151-597D760E0A89}" dt="2021-05-24T01:34:40.786" v="3943" actId="22"/>
          <ac:spMkLst>
            <pc:docMk/>
            <pc:sldMk cId="1160031817" sldId="262"/>
            <ac:spMk id="6" creationId="{46F350E3-60DC-44CC-8EF5-C76A5D0F139E}"/>
          </ac:spMkLst>
        </pc:spChg>
        <pc:spChg chg="add del">
          <ac:chgData name="Sonia Wagner" userId="ac48baaa-3502-403d-bb82-8a6d856759e4" providerId="ADAL" clId="{D450D889-666A-44C9-8151-597D760E0A89}" dt="2021-05-24T01:34:40.240" v="3942" actId="22"/>
          <ac:spMkLst>
            <pc:docMk/>
            <pc:sldMk cId="1160031817" sldId="262"/>
            <ac:spMk id="8" creationId="{AC892F01-B3B8-4282-9282-9A5BFA8D978F}"/>
          </ac:spMkLst>
        </pc:spChg>
        <pc:picChg chg="add mod">
          <ac:chgData name="Sonia Wagner" userId="ac48baaa-3502-403d-bb82-8a6d856759e4" providerId="ADAL" clId="{D450D889-666A-44C9-8151-597D760E0A89}" dt="2021-05-25T07:25:26.794" v="5473" actId="14100"/>
          <ac:picMkLst>
            <pc:docMk/>
            <pc:sldMk cId="1160031817" sldId="262"/>
            <ac:picMk id="2050" creationId="{51813FE3-949A-4D7D-B33E-8970FAC4B57E}"/>
          </ac:picMkLst>
        </pc:picChg>
      </pc:sldChg>
      <pc:sldChg chg="modSp del mod">
        <pc:chgData name="Sonia Wagner" userId="ac48baaa-3502-403d-bb82-8a6d856759e4" providerId="ADAL" clId="{D450D889-666A-44C9-8151-597D760E0A89}" dt="2021-05-25T22:51:57.630" v="5669" actId="47"/>
        <pc:sldMkLst>
          <pc:docMk/>
          <pc:sldMk cId="3679466158" sldId="263"/>
        </pc:sldMkLst>
        <pc:spChg chg="mod">
          <ac:chgData name="Sonia Wagner" userId="ac48baaa-3502-403d-bb82-8a6d856759e4" providerId="ADAL" clId="{D450D889-666A-44C9-8151-597D760E0A89}" dt="2021-05-20T01:34:07.581" v="92" actId="6549"/>
          <ac:spMkLst>
            <pc:docMk/>
            <pc:sldMk cId="3679466158" sldId="263"/>
            <ac:spMk id="4" creationId="{A4EF0F7B-55B6-4485-902B-E14CBCD3CFD9}"/>
          </ac:spMkLst>
        </pc:spChg>
      </pc:sldChg>
      <pc:sldChg chg="addSp delSp modSp mod setBg">
        <pc:chgData name="Sonia Wagner" userId="ac48baaa-3502-403d-bb82-8a6d856759e4" providerId="ADAL" clId="{D450D889-666A-44C9-8151-597D760E0A89}" dt="2021-05-25T23:08:07.311" v="6545" actId="12"/>
        <pc:sldMkLst>
          <pc:docMk/>
          <pc:sldMk cId="4195712030" sldId="264"/>
        </pc:sldMkLst>
        <pc:spChg chg="del">
          <ac:chgData name="Sonia Wagner" userId="ac48baaa-3502-403d-bb82-8a6d856759e4" providerId="ADAL" clId="{D450D889-666A-44C9-8151-597D760E0A89}" dt="2021-05-20T05:41:58.872" v="1053" actId="931"/>
          <ac:spMkLst>
            <pc:docMk/>
            <pc:sldMk cId="4195712030" sldId="264"/>
            <ac:spMk id="2" creationId="{7427F7C4-2F13-47D9-BCFE-9EC7F1D90F4C}"/>
          </ac:spMkLst>
        </pc:spChg>
        <pc:spChg chg="mod">
          <ac:chgData name="Sonia Wagner" userId="ac48baaa-3502-403d-bb82-8a6d856759e4" providerId="ADAL" clId="{D450D889-666A-44C9-8151-597D760E0A89}" dt="2021-05-20T05:42:08.621" v="1056" actId="26606"/>
          <ac:spMkLst>
            <pc:docMk/>
            <pc:sldMk cId="4195712030" sldId="264"/>
            <ac:spMk id="3" creationId="{CC86283E-AAE4-4E26-B0A8-D5D7710CDE79}"/>
          </ac:spMkLst>
        </pc:spChg>
        <pc:spChg chg="mod">
          <ac:chgData name="Sonia Wagner" userId="ac48baaa-3502-403d-bb82-8a6d856759e4" providerId="ADAL" clId="{D450D889-666A-44C9-8151-597D760E0A89}" dt="2021-05-25T23:08:07.311" v="6545" actId="12"/>
          <ac:spMkLst>
            <pc:docMk/>
            <pc:sldMk cId="4195712030" sldId="264"/>
            <ac:spMk id="4" creationId="{A4EF0F7B-55B6-4485-902B-E14CBCD3CFD9}"/>
          </ac:spMkLst>
        </pc:spChg>
        <pc:spChg chg="add">
          <ac:chgData name="Sonia Wagner" userId="ac48baaa-3502-403d-bb82-8a6d856759e4" providerId="ADAL" clId="{D450D889-666A-44C9-8151-597D760E0A89}" dt="2021-05-20T05:42:08.621" v="1056" actId="26606"/>
          <ac:spMkLst>
            <pc:docMk/>
            <pc:sldMk cId="4195712030" sldId="264"/>
            <ac:spMk id="15" creationId="{8DA14841-53A4-4935-BE65-C8373B8A6D06}"/>
          </ac:spMkLst>
        </pc:spChg>
        <pc:spChg chg="add">
          <ac:chgData name="Sonia Wagner" userId="ac48baaa-3502-403d-bb82-8a6d856759e4" providerId="ADAL" clId="{D450D889-666A-44C9-8151-597D760E0A89}" dt="2021-05-20T05:42:08.621" v="1056" actId="26606"/>
          <ac:spMkLst>
            <pc:docMk/>
            <pc:sldMk cId="4195712030" sldId="264"/>
            <ac:spMk id="17" creationId="{9877C2CF-B2DD-41C8-8B5E-152673376B41}"/>
          </ac:spMkLst>
        </pc:spChg>
        <pc:spChg chg="add">
          <ac:chgData name="Sonia Wagner" userId="ac48baaa-3502-403d-bb82-8a6d856759e4" providerId="ADAL" clId="{D450D889-666A-44C9-8151-597D760E0A89}" dt="2021-05-20T05:42:08.621" v="1056" actId="26606"/>
          <ac:spMkLst>
            <pc:docMk/>
            <pc:sldMk cId="4195712030" sldId="264"/>
            <ac:spMk id="19" creationId="{24923D72-7E69-464B-94C5-B2530008D094}"/>
          </ac:spMkLst>
        </pc:spChg>
        <pc:spChg chg="add">
          <ac:chgData name="Sonia Wagner" userId="ac48baaa-3502-403d-bb82-8a6d856759e4" providerId="ADAL" clId="{D450D889-666A-44C9-8151-597D760E0A89}" dt="2021-05-20T05:42:08.621" v="1056" actId="26606"/>
          <ac:spMkLst>
            <pc:docMk/>
            <pc:sldMk cId="4195712030" sldId="264"/>
            <ac:spMk id="21" creationId="{A00CCC86-7A88-4DFF-A0D0-6604606A2AEA}"/>
          </ac:spMkLst>
        </pc:spChg>
        <pc:spChg chg="add">
          <ac:chgData name="Sonia Wagner" userId="ac48baaa-3502-403d-bb82-8a6d856759e4" providerId="ADAL" clId="{D450D889-666A-44C9-8151-597D760E0A89}" dt="2021-05-20T05:42:08.621" v="1056" actId="26606"/>
          <ac:spMkLst>
            <pc:docMk/>
            <pc:sldMk cId="4195712030" sldId="264"/>
            <ac:spMk id="23" creationId="{E1F8ABFD-155B-4386-AE33-6E13057CFCF3}"/>
          </ac:spMkLst>
        </pc:spChg>
        <pc:spChg chg="add">
          <ac:chgData name="Sonia Wagner" userId="ac48baaa-3502-403d-bb82-8a6d856759e4" providerId="ADAL" clId="{D450D889-666A-44C9-8151-597D760E0A89}" dt="2021-05-20T05:42:08.621" v="1056" actId="26606"/>
          <ac:spMkLst>
            <pc:docMk/>
            <pc:sldMk cId="4195712030" sldId="264"/>
            <ac:spMk id="25" creationId="{43BBAF34-367D-4E18-A62E-4602BD90855C}"/>
          </ac:spMkLst>
        </pc:spChg>
        <pc:spChg chg="add">
          <ac:chgData name="Sonia Wagner" userId="ac48baaa-3502-403d-bb82-8a6d856759e4" providerId="ADAL" clId="{D450D889-666A-44C9-8151-597D760E0A89}" dt="2021-05-20T05:42:08.621" v="1056" actId="26606"/>
          <ac:spMkLst>
            <pc:docMk/>
            <pc:sldMk cId="4195712030" sldId="264"/>
            <ac:spMk id="27" creationId="{99A4CF08-858A-49E4-B707-4E7585D11566}"/>
          </ac:spMkLst>
        </pc:spChg>
        <pc:spChg chg="add">
          <ac:chgData name="Sonia Wagner" userId="ac48baaa-3502-403d-bb82-8a6d856759e4" providerId="ADAL" clId="{D450D889-666A-44C9-8151-597D760E0A89}" dt="2021-05-20T05:42:08.621" v="1056" actId="26606"/>
          <ac:spMkLst>
            <pc:docMk/>
            <pc:sldMk cId="4195712030" sldId="264"/>
            <ac:spMk id="29" creationId="{56938E62-910D-4D69-AA09-567AAAC3776D}"/>
          </ac:spMkLst>
        </pc:spChg>
        <pc:spChg chg="add">
          <ac:chgData name="Sonia Wagner" userId="ac48baaa-3502-403d-bb82-8a6d856759e4" providerId="ADAL" clId="{D450D889-666A-44C9-8151-597D760E0A89}" dt="2021-05-20T05:42:08.621" v="1056" actId="26606"/>
          <ac:spMkLst>
            <pc:docMk/>
            <pc:sldMk cId="4195712030" sldId="264"/>
            <ac:spMk id="31" creationId="{A74E54C6-D084-4BC8-B3F9-8B9EC22A6B67}"/>
          </ac:spMkLst>
        </pc:spChg>
        <pc:spChg chg="add">
          <ac:chgData name="Sonia Wagner" userId="ac48baaa-3502-403d-bb82-8a6d856759e4" providerId="ADAL" clId="{D450D889-666A-44C9-8151-597D760E0A89}" dt="2021-05-20T05:42:08.621" v="1056" actId="26606"/>
          <ac:spMkLst>
            <pc:docMk/>
            <pc:sldMk cId="4195712030" sldId="264"/>
            <ac:spMk id="33" creationId="{777713DB-A0B1-4507-9991-B6DCAE436C74}"/>
          </ac:spMkLst>
        </pc:spChg>
        <pc:picChg chg="add mod ord">
          <ac:chgData name="Sonia Wagner" userId="ac48baaa-3502-403d-bb82-8a6d856759e4" providerId="ADAL" clId="{D450D889-666A-44C9-8151-597D760E0A89}" dt="2021-05-20T05:42:08.621" v="1056" actId="26606"/>
          <ac:picMkLst>
            <pc:docMk/>
            <pc:sldMk cId="4195712030" sldId="264"/>
            <ac:picMk id="6" creationId="{CBEDEE64-CAAE-4E6A-A183-5AD14D3B9A83}"/>
          </ac:picMkLst>
        </pc:picChg>
        <pc:picChg chg="add">
          <ac:chgData name="Sonia Wagner" userId="ac48baaa-3502-403d-bb82-8a6d856759e4" providerId="ADAL" clId="{D450D889-666A-44C9-8151-597D760E0A89}" dt="2021-05-20T05:42:08.621" v="1056" actId="26606"/>
          <ac:picMkLst>
            <pc:docMk/>
            <pc:sldMk cId="4195712030" sldId="264"/>
            <ac:picMk id="11" creationId="{2FA3880A-8D8F-466C-A4A1-F07BCDD3719C}"/>
          </ac:picMkLst>
        </pc:picChg>
        <pc:picChg chg="add">
          <ac:chgData name="Sonia Wagner" userId="ac48baaa-3502-403d-bb82-8a6d856759e4" providerId="ADAL" clId="{D450D889-666A-44C9-8151-597D760E0A89}" dt="2021-05-20T05:42:08.621" v="1056" actId="26606"/>
          <ac:picMkLst>
            <pc:docMk/>
            <pc:sldMk cId="4195712030" sldId="264"/>
            <ac:picMk id="13" creationId="{3C0A64CB-20A1-4508-B568-284EB04F78EE}"/>
          </ac:picMkLst>
        </pc:picChg>
        <pc:picChg chg="add">
          <ac:chgData name="Sonia Wagner" userId="ac48baaa-3502-403d-bb82-8a6d856759e4" providerId="ADAL" clId="{D450D889-666A-44C9-8151-597D760E0A89}" dt="2021-05-20T05:42:08.621" v="1056" actId="26606"/>
          <ac:picMkLst>
            <pc:docMk/>
            <pc:sldMk cId="4195712030" sldId="264"/>
            <ac:picMk id="35" creationId="{A9A96FF2-ACD7-48C4-BCE1-FC7F42108606}"/>
          </ac:picMkLst>
        </pc:picChg>
      </pc:sldChg>
      <pc:sldChg chg="addSp delSp modSp add mod">
        <pc:chgData name="Sonia Wagner" userId="ac48baaa-3502-403d-bb82-8a6d856759e4" providerId="ADAL" clId="{D450D889-666A-44C9-8151-597D760E0A89}" dt="2021-05-25T23:06:42.190" v="6537" actId="1076"/>
        <pc:sldMkLst>
          <pc:docMk/>
          <pc:sldMk cId="2371463607" sldId="265"/>
        </pc:sldMkLst>
        <pc:spChg chg="del mod ord">
          <ac:chgData name="Sonia Wagner" userId="ac48baaa-3502-403d-bb82-8a6d856759e4" providerId="ADAL" clId="{D450D889-666A-44C9-8151-597D760E0A89}" dt="2021-05-24T00:31:36.932" v="2138" actId="478"/>
          <ac:spMkLst>
            <pc:docMk/>
            <pc:sldMk cId="2371463607" sldId="265"/>
            <ac:spMk id="2" creationId="{7427F7C4-2F13-47D9-BCFE-9EC7F1D90F4C}"/>
          </ac:spMkLst>
        </pc:spChg>
        <pc:spChg chg="mod">
          <ac:chgData name="Sonia Wagner" userId="ac48baaa-3502-403d-bb82-8a6d856759e4" providerId="ADAL" clId="{D450D889-666A-44C9-8151-597D760E0A89}" dt="2021-05-25T23:06:42.190" v="6537" actId="1076"/>
          <ac:spMkLst>
            <pc:docMk/>
            <pc:sldMk cId="2371463607" sldId="265"/>
            <ac:spMk id="3" creationId="{CC86283E-AAE4-4E26-B0A8-D5D7710CDE79}"/>
          </ac:spMkLst>
        </pc:spChg>
        <pc:spChg chg="mod">
          <ac:chgData name="Sonia Wagner" userId="ac48baaa-3502-403d-bb82-8a6d856759e4" providerId="ADAL" clId="{D450D889-666A-44C9-8151-597D760E0A89}" dt="2021-05-25T04:49:51.563" v="4108" actId="20577"/>
          <ac:spMkLst>
            <pc:docMk/>
            <pc:sldMk cId="2371463607" sldId="265"/>
            <ac:spMk id="4" creationId="{A4EF0F7B-55B6-4485-902B-E14CBCD3CFD9}"/>
          </ac:spMkLst>
        </pc:spChg>
        <pc:spChg chg="add del mod">
          <ac:chgData name="Sonia Wagner" userId="ac48baaa-3502-403d-bb82-8a6d856759e4" providerId="ADAL" clId="{D450D889-666A-44C9-8151-597D760E0A89}" dt="2021-05-24T01:34:57.587" v="3948" actId="478"/>
          <ac:spMkLst>
            <pc:docMk/>
            <pc:sldMk cId="2371463607" sldId="265"/>
            <ac:spMk id="5" creationId="{72CCFFC4-6BF2-410A-80B0-3538E29D2824}"/>
          </ac:spMkLst>
        </pc:spChg>
        <pc:spChg chg="add del mod">
          <ac:chgData name="Sonia Wagner" userId="ac48baaa-3502-403d-bb82-8a6d856759e4" providerId="ADAL" clId="{D450D889-666A-44C9-8151-597D760E0A89}" dt="2021-05-24T01:35:11.290" v="3952" actId="478"/>
          <ac:spMkLst>
            <pc:docMk/>
            <pc:sldMk cId="2371463607" sldId="265"/>
            <ac:spMk id="6" creationId="{AD9CEFB5-ECEF-499B-9F49-8491E3328C44}"/>
          </ac:spMkLst>
        </pc:spChg>
        <pc:spChg chg="add mod">
          <ac:chgData name="Sonia Wagner" userId="ac48baaa-3502-403d-bb82-8a6d856759e4" providerId="ADAL" clId="{D450D889-666A-44C9-8151-597D760E0A89}" dt="2021-05-25T23:02:50.156" v="6487" actId="1076"/>
          <ac:spMkLst>
            <pc:docMk/>
            <pc:sldMk cId="2371463607" sldId="265"/>
            <ac:spMk id="12" creationId="{5C7F9E87-24EE-40C3-8940-4BC547B55C4A}"/>
          </ac:spMkLst>
        </pc:spChg>
        <pc:picChg chg="add del mod">
          <ac:chgData name="Sonia Wagner" userId="ac48baaa-3502-403d-bb82-8a6d856759e4" providerId="ADAL" clId="{D450D889-666A-44C9-8151-597D760E0A89}" dt="2021-05-24T00:31:19.250" v="2133" actId="478"/>
          <ac:picMkLst>
            <pc:docMk/>
            <pc:sldMk cId="2371463607" sldId="265"/>
            <ac:picMk id="1026" creationId="{EFF87AE7-5CA6-4C37-AA60-92E0AFD11177}"/>
          </ac:picMkLst>
        </pc:picChg>
        <pc:picChg chg="add del mod">
          <ac:chgData name="Sonia Wagner" userId="ac48baaa-3502-403d-bb82-8a6d856759e4" providerId="ADAL" clId="{D450D889-666A-44C9-8151-597D760E0A89}" dt="2021-05-24T00:31:19.250" v="2133" actId="478"/>
          <ac:picMkLst>
            <pc:docMk/>
            <pc:sldMk cId="2371463607" sldId="265"/>
            <ac:picMk id="1028" creationId="{05959508-87E0-4C34-8639-FEE2E558EE8D}"/>
          </ac:picMkLst>
        </pc:picChg>
        <pc:picChg chg="add del mod">
          <ac:chgData name="Sonia Wagner" userId="ac48baaa-3502-403d-bb82-8a6d856759e4" providerId="ADAL" clId="{D450D889-666A-44C9-8151-597D760E0A89}" dt="2021-05-24T01:34:53.498" v="3946" actId="478"/>
          <ac:picMkLst>
            <pc:docMk/>
            <pc:sldMk cId="2371463607" sldId="265"/>
            <ac:picMk id="1030" creationId="{2E343935-6EF9-4DF9-BF0D-812A775F888D}"/>
          </ac:picMkLst>
        </pc:picChg>
        <pc:picChg chg="add mod">
          <ac:chgData name="Sonia Wagner" userId="ac48baaa-3502-403d-bb82-8a6d856759e4" providerId="ADAL" clId="{D450D889-666A-44C9-8151-597D760E0A89}" dt="2021-05-25T23:02:39.469" v="6485" actId="1076"/>
          <ac:picMkLst>
            <pc:docMk/>
            <pc:sldMk cId="2371463607" sldId="265"/>
            <ac:picMk id="1032" creationId="{748444C6-A1C6-4F18-9925-C4E0B908D6C4}"/>
          </ac:picMkLst>
        </pc:picChg>
      </pc:sldChg>
      <pc:sldChg chg="add del">
        <pc:chgData name="Sonia Wagner" userId="ac48baaa-3502-403d-bb82-8a6d856759e4" providerId="ADAL" clId="{D450D889-666A-44C9-8151-597D760E0A89}" dt="2021-05-25T22:51:55.515" v="5668" actId="47"/>
        <pc:sldMkLst>
          <pc:docMk/>
          <pc:sldMk cId="627151252" sldId="266"/>
        </pc:sldMkLst>
      </pc:sldChg>
      <pc:sldChg chg="modSp add mod">
        <pc:chgData name="Sonia Wagner" userId="ac48baaa-3502-403d-bb82-8a6d856759e4" providerId="ADAL" clId="{D450D889-666A-44C9-8151-597D760E0A89}" dt="2021-05-25T23:06:56.055" v="6541" actId="1076"/>
        <pc:sldMkLst>
          <pc:docMk/>
          <pc:sldMk cId="1353503610" sldId="267"/>
        </pc:sldMkLst>
        <pc:spChg chg="mod">
          <ac:chgData name="Sonia Wagner" userId="ac48baaa-3502-403d-bb82-8a6d856759e4" providerId="ADAL" clId="{D450D889-666A-44C9-8151-597D760E0A89}" dt="2021-05-25T23:06:56.055" v="6541" actId="1076"/>
          <ac:spMkLst>
            <pc:docMk/>
            <pc:sldMk cId="1353503610" sldId="267"/>
            <ac:spMk id="2" creationId="{D09F9E08-1D30-45E3-95FA-27ABBD3F3782}"/>
          </ac:spMkLst>
        </pc:spChg>
        <pc:spChg chg="mod">
          <ac:chgData name="Sonia Wagner" userId="ac48baaa-3502-403d-bb82-8a6d856759e4" providerId="ADAL" clId="{D450D889-666A-44C9-8151-597D760E0A89}" dt="2021-05-20T05:48:38.353" v="1381" actId="20577"/>
          <ac:spMkLst>
            <pc:docMk/>
            <pc:sldMk cId="1353503610" sldId="267"/>
            <ac:spMk id="3" creationId="{42D13ECC-801E-4664-A194-2919CE77FD1F}"/>
          </ac:spMkLst>
        </pc:spChg>
      </pc:sldChg>
      <pc:sldChg chg="addSp delSp modSp add mod">
        <pc:chgData name="Sonia Wagner" userId="ac48baaa-3502-403d-bb82-8a6d856759e4" providerId="ADAL" clId="{D450D889-666A-44C9-8151-597D760E0A89}" dt="2021-05-25T23:06:32.390" v="6535" actId="1076"/>
        <pc:sldMkLst>
          <pc:docMk/>
          <pc:sldMk cId="2859329692" sldId="268"/>
        </pc:sldMkLst>
        <pc:spChg chg="del">
          <ac:chgData name="Sonia Wagner" userId="ac48baaa-3502-403d-bb82-8a6d856759e4" providerId="ADAL" clId="{D450D889-666A-44C9-8151-597D760E0A89}" dt="2021-05-25T04:27:37.427" v="3972" actId="478"/>
          <ac:spMkLst>
            <pc:docMk/>
            <pc:sldMk cId="2859329692" sldId="268"/>
            <ac:spMk id="3" creationId="{CC86283E-AAE4-4E26-B0A8-D5D7710CDE79}"/>
          </ac:spMkLst>
        </pc:spChg>
        <pc:spChg chg="del mod">
          <ac:chgData name="Sonia Wagner" userId="ac48baaa-3502-403d-bb82-8a6d856759e4" providerId="ADAL" clId="{D450D889-666A-44C9-8151-597D760E0A89}" dt="2021-05-25T04:27:25.014" v="3968" actId="478"/>
          <ac:spMkLst>
            <pc:docMk/>
            <pc:sldMk cId="2859329692" sldId="268"/>
            <ac:spMk id="4" creationId="{A4EF0F7B-55B6-4485-902B-E14CBCD3CFD9}"/>
          </ac:spMkLst>
        </pc:spChg>
        <pc:spChg chg="del mod">
          <ac:chgData name="Sonia Wagner" userId="ac48baaa-3502-403d-bb82-8a6d856759e4" providerId="ADAL" clId="{D450D889-666A-44C9-8151-597D760E0A89}" dt="2021-05-25T22:50:06.194" v="5642" actId="478"/>
          <ac:spMkLst>
            <pc:docMk/>
            <pc:sldMk cId="2859329692" sldId="268"/>
            <ac:spMk id="5" creationId="{72CCFFC4-6BF2-410A-80B0-3538E29D2824}"/>
          </ac:spMkLst>
        </pc:spChg>
        <pc:spChg chg="mod">
          <ac:chgData name="Sonia Wagner" userId="ac48baaa-3502-403d-bb82-8a6d856759e4" providerId="ADAL" clId="{D450D889-666A-44C9-8151-597D760E0A89}" dt="2021-05-25T22:50:28.546" v="5649" actId="1076"/>
          <ac:spMkLst>
            <pc:docMk/>
            <pc:sldMk cId="2859329692" sldId="268"/>
            <ac:spMk id="6" creationId="{AD9CEFB5-ECEF-499B-9F49-8491E3328C44}"/>
          </ac:spMkLst>
        </pc:spChg>
        <pc:spChg chg="add del mod">
          <ac:chgData name="Sonia Wagner" userId="ac48baaa-3502-403d-bb82-8a6d856759e4" providerId="ADAL" clId="{D450D889-666A-44C9-8151-597D760E0A89}" dt="2021-05-25T22:49:58.804" v="5640" actId="478"/>
          <ac:spMkLst>
            <pc:docMk/>
            <pc:sldMk cId="2859329692" sldId="268"/>
            <ac:spMk id="7" creationId="{C4C6AC37-813F-40A4-BDCB-4260EAB934F6}"/>
          </ac:spMkLst>
        </pc:spChg>
        <pc:spChg chg="add mod">
          <ac:chgData name="Sonia Wagner" userId="ac48baaa-3502-403d-bb82-8a6d856759e4" providerId="ADAL" clId="{D450D889-666A-44C9-8151-597D760E0A89}" dt="2021-05-25T23:06:32.390" v="6535" actId="1076"/>
          <ac:spMkLst>
            <pc:docMk/>
            <pc:sldMk cId="2859329692" sldId="268"/>
            <ac:spMk id="9" creationId="{454EDA6E-EA8A-4954-9A73-CFFA1B618B9E}"/>
          </ac:spMkLst>
        </pc:spChg>
        <pc:spChg chg="del mod">
          <ac:chgData name="Sonia Wagner" userId="ac48baaa-3502-403d-bb82-8a6d856759e4" providerId="ADAL" clId="{D450D889-666A-44C9-8151-597D760E0A89}" dt="2021-05-25T04:27:32.900" v="3971" actId="478"/>
          <ac:spMkLst>
            <pc:docMk/>
            <pc:sldMk cId="2859329692" sldId="268"/>
            <ac:spMk id="12" creationId="{5C7F9E87-24EE-40C3-8940-4BC547B55C4A}"/>
          </ac:spMkLst>
        </pc:spChg>
        <pc:picChg chg="mod">
          <ac:chgData name="Sonia Wagner" userId="ac48baaa-3502-403d-bb82-8a6d856759e4" providerId="ADAL" clId="{D450D889-666A-44C9-8151-597D760E0A89}" dt="2021-05-25T22:50:39.532" v="5652" actId="1076"/>
          <ac:picMkLst>
            <pc:docMk/>
            <pc:sldMk cId="2859329692" sldId="268"/>
            <ac:picMk id="1030" creationId="{2E343935-6EF9-4DF9-BF0D-812A775F888D}"/>
          </ac:picMkLst>
        </pc:picChg>
        <pc:picChg chg="del">
          <ac:chgData name="Sonia Wagner" userId="ac48baaa-3502-403d-bb82-8a6d856759e4" providerId="ADAL" clId="{D450D889-666A-44C9-8151-597D760E0A89}" dt="2021-05-25T04:27:28.896" v="3969" actId="478"/>
          <ac:picMkLst>
            <pc:docMk/>
            <pc:sldMk cId="2859329692" sldId="268"/>
            <ac:picMk id="1032" creationId="{748444C6-A1C6-4F18-9925-C4E0B908D6C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5/24/2021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5/24/2021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5/24/2021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5/24/2021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5/24/2021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5/24/2021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5/24/2021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5/24/2021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5/24/2021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5/24/2021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5/24/2021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5/24/2021</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ositivechoices.org.au/teachers/respect-your-brain" TargetMode="External"/><Relationship Id="rId2" Type="http://schemas.openxmlformats.org/officeDocument/2006/relationships/hyperlink" Target="https://positivechoices.org.au/teachers/effects-of-cannabis-on-the-teenage-brain" TargetMode="Externa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adf.org.au/talking-about-drugs/parenting/talking-young-people/alcohol-young-people/" TargetMode="External"/><Relationship Id="rId2" Type="http://schemas.openxmlformats.org/officeDocument/2006/relationships/hyperlink" Target="https://www.nhmrc.gov.au/about-us/publications/australian-guidelines-reduce-health-risks-drinking-alcohol" TargetMode="Externa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hyperlink" Target="https://www.publicdomainpictures.net/view-image.php?image=290823&amp;picture=heart-graffiti-on-a-wall" TargetMode="External"/><Relationship Id="rId5" Type="http://schemas.openxmlformats.org/officeDocument/2006/relationships/image" Target="../media/image8.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nhmrc.gov.au/about-us/publications/australian-guidelines-reduce-health-risks-drinking-alcohol" TargetMode="External"/><Relationship Id="rId3" Type="http://schemas.openxmlformats.org/officeDocument/2006/relationships/hyperlink" Target="https://parents.au.reachout.com/common-concerns/everyday-issues/risk-taking-and-teenagers" TargetMode="External"/><Relationship Id="rId7" Type="http://schemas.openxmlformats.org/officeDocument/2006/relationships/hyperlink" Target="https://adf.org.au/drug-facts/alcohol/" TargetMode="External"/><Relationship Id="rId12" Type="http://schemas.openxmlformats.org/officeDocument/2006/relationships/hyperlink" Target="https://www.crimeprevention.vic.gov.au/resources/graffiti/laws-and-penalties-for-graffiti-vandalism" TargetMode="External"/><Relationship Id="rId2" Type="http://schemas.openxmlformats.org/officeDocument/2006/relationships/hyperlink" Target="https://raisingchildren.net.au/teens/behaviour/behaviour-questions-issues/risky-behaviour" TargetMode="External"/><Relationship Id="rId1" Type="http://schemas.openxmlformats.org/officeDocument/2006/relationships/slideLayout" Target="../slideLayouts/slideLayout9.xml"/><Relationship Id="rId6" Type="http://schemas.openxmlformats.org/officeDocument/2006/relationships/hyperlink" Target="http://darta.net.au/" TargetMode="External"/><Relationship Id="rId11" Type="http://schemas.openxmlformats.org/officeDocument/2006/relationships/hyperlink" Target="https://www.youtube.com/watch?v=LOZAbDsgtJk" TargetMode="External"/><Relationship Id="rId5" Type="http://schemas.openxmlformats.org/officeDocument/2006/relationships/hyperlink" Target="https://positivechoices.org.au/teachers/respect-your-brain" TargetMode="External"/><Relationship Id="rId10" Type="http://schemas.openxmlformats.org/officeDocument/2006/relationships/hyperlink" Target="https://www.esafety.gov.au/" TargetMode="External"/><Relationship Id="rId4" Type="http://schemas.openxmlformats.org/officeDocument/2006/relationships/hyperlink" Target="https://positivechoices.org.au/teachers/effects-of-cannabis-on-the-teenage-brain" TargetMode="External"/><Relationship Id="rId9" Type="http://schemas.openxmlformats.org/officeDocument/2006/relationships/hyperlink" Target="https://www.rch.org.au/kidsinfo/fact_sheets/E-cigarettes_and_tee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62F7B5F-69B9-41D9-BD9A-2A7F1118B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B484EE50-7D13-4A99-9152-609AE84ACF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8" name="Picture 17">
            <a:extLst>
              <a:ext uri="{FF2B5EF4-FFF2-40B4-BE49-F238E27FC236}">
                <a16:creationId xmlns:a16="http://schemas.microsoft.com/office/drawing/2014/main" id="{8F607DBD-3FFF-424E-80D2-8061AC5FE7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0" name="Rectangle 19">
            <a:extLst>
              <a:ext uri="{FF2B5EF4-FFF2-40B4-BE49-F238E27FC236}">
                <a16:creationId xmlns:a16="http://schemas.microsoft.com/office/drawing/2014/main" id="{0CA1AF17-15FE-4FB8-A4CB-942AC134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901EDCD-40E3-40D5-BCE4-803F7A4D6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6E840EA-C6A5-48DA-A3B5-BE430C89C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707E38-6B87-4890-BEF1-B3218A860EAA}"/>
              </a:ext>
            </a:extLst>
          </p:cNvPr>
          <p:cNvSpPr>
            <a:spLocks noGrp="1"/>
          </p:cNvSpPr>
          <p:nvPr>
            <p:ph type="ctrTitle"/>
          </p:nvPr>
        </p:nvSpPr>
        <p:spPr>
          <a:xfrm>
            <a:off x="5702497" y="4115121"/>
            <a:ext cx="5726396" cy="1160214"/>
          </a:xfrm>
        </p:spPr>
        <p:txBody>
          <a:bodyPr>
            <a:normAutofit/>
          </a:bodyPr>
          <a:lstStyle/>
          <a:p>
            <a:r>
              <a:rPr lang="en-AU" sz="3600" dirty="0"/>
              <a:t>Risky Behaviours</a:t>
            </a:r>
          </a:p>
        </p:txBody>
      </p:sp>
      <p:sp>
        <p:nvSpPr>
          <p:cNvPr id="3" name="Subtitle 2">
            <a:extLst>
              <a:ext uri="{FF2B5EF4-FFF2-40B4-BE49-F238E27FC236}">
                <a16:creationId xmlns:a16="http://schemas.microsoft.com/office/drawing/2014/main" id="{C847CFF5-D534-4C14-ABCB-464A3D79987A}"/>
              </a:ext>
            </a:extLst>
          </p:cNvPr>
          <p:cNvSpPr>
            <a:spLocks noGrp="1"/>
          </p:cNvSpPr>
          <p:nvPr>
            <p:ph type="subTitle" idx="1"/>
          </p:nvPr>
        </p:nvSpPr>
        <p:spPr>
          <a:xfrm>
            <a:off x="2124906" y="2268786"/>
            <a:ext cx="9260627" cy="1160213"/>
          </a:xfrm>
        </p:spPr>
        <p:txBody>
          <a:bodyPr>
            <a:normAutofit/>
          </a:bodyPr>
          <a:lstStyle/>
          <a:p>
            <a:r>
              <a:rPr lang="en-AU" sz="1600" dirty="0"/>
              <a:t>Presented by Liz Powell and Sonia Wagner 26 May 2021</a:t>
            </a:r>
          </a:p>
        </p:txBody>
      </p:sp>
      <p:pic>
        <p:nvPicPr>
          <p:cNvPr id="9" name="Picture 8" descr="Text&#10;&#10;Description automatically generated">
            <a:extLst>
              <a:ext uri="{FF2B5EF4-FFF2-40B4-BE49-F238E27FC236}">
                <a16:creationId xmlns:a16="http://schemas.microsoft.com/office/drawing/2014/main" id="{8B638E03-1F42-474F-BF89-13CB98AC8C66}"/>
              </a:ext>
            </a:extLst>
          </p:cNvPr>
          <p:cNvPicPr>
            <a:picLocks noChangeAspect="1"/>
          </p:cNvPicPr>
          <p:nvPr/>
        </p:nvPicPr>
        <p:blipFill rotWithShape="1">
          <a:blip r:embed="rId5"/>
          <a:srcRect l="17936" r="28512" b="-1"/>
          <a:stretch/>
        </p:blipFill>
        <p:spPr>
          <a:xfrm>
            <a:off x="1229419" y="319144"/>
            <a:ext cx="1480767" cy="1720140"/>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6" name="Rectangle 25">
            <a:extLst>
              <a:ext uri="{FF2B5EF4-FFF2-40B4-BE49-F238E27FC236}">
                <a16:creationId xmlns:a16="http://schemas.microsoft.com/office/drawing/2014/main" id="{84AC7A41-04AF-4CF9-A478-43411F9B5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7781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F9E08-1D30-45E3-95FA-27ABBD3F3782}"/>
              </a:ext>
            </a:extLst>
          </p:cNvPr>
          <p:cNvSpPr>
            <a:spLocks noGrp="1"/>
          </p:cNvSpPr>
          <p:nvPr>
            <p:ph type="title"/>
          </p:nvPr>
        </p:nvSpPr>
        <p:spPr>
          <a:xfrm>
            <a:off x="2692703" y="437313"/>
            <a:ext cx="3544873" cy="1077229"/>
          </a:xfrm>
        </p:spPr>
        <p:txBody>
          <a:bodyPr/>
          <a:lstStyle/>
          <a:p>
            <a:r>
              <a:rPr lang="en-AU" dirty="0"/>
              <a:t>Risky Behaviours</a:t>
            </a:r>
          </a:p>
        </p:txBody>
      </p:sp>
      <p:sp>
        <p:nvSpPr>
          <p:cNvPr id="3" name="Content Placeholder 2">
            <a:extLst>
              <a:ext uri="{FF2B5EF4-FFF2-40B4-BE49-F238E27FC236}">
                <a16:creationId xmlns:a16="http://schemas.microsoft.com/office/drawing/2014/main" id="{42D13ECC-801E-4664-A194-2919CE77FD1F}"/>
              </a:ext>
            </a:extLst>
          </p:cNvPr>
          <p:cNvSpPr>
            <a:spLocks noGrp="1"/>
          </p:cNvSpPr>
          <p:nvPr>
            <p:ph idx="1"/>
          </p:nvPr>
        </p:nvSpPr>
        <p:spPr>
          <a:xfrm>
            <a:off x="2692703" y="781051"/>
            <a:ext cx="3041347" cy="5547358"/>
          </a:xfrm>
        </p:spPr>
        <p:txBody>
          <a:bodyPr>
            <a:normAutofit/>
          </a:bodyPr>
          <a:lstStyle/>
          <a:p>
            <a:r>
              <a:rPr lang="en-AU" dirty="0"/>
              <a:t>Alcohol</a:t>
            </a:r>
          </a:p>
          <a:p>
            <a:r>
              <a:rPr lang="en-AU" dirty="0"/>
              <a:t>Tobacco/E Cigarettes</a:t>
            </a:r>
          </a:p>
          <a:p>
            <a:r>
              <a:rPr lang="en-AU" dirty="0"/>
              <a:t>Drugs</a:t>
            </a:r>
          </a:p>
          <a:p>
            <a:r>
              <a:rPr lang="en-AU" dirty="0"/>
              <a:t>Sexting</a:t>
            </a:r>
          </a:p>
          <a:p>
            <a:r>
              <a:rPr lang="en-AU" dirty="0"/>
              <a:t>Graffiti Vandalism</a:t>
            </a:r>
          </a:p>
          <a:p>
            <a:r>
              <a:rPr lang="en-AU" dirty="0"/>
              <a:t>Truancy</a:t>
            </a:r>
          </a:p>
          <a:p>
            <a:r>
              <a:rPr lang="en-AU" dirty="0"/>
              <a:t>Fights</a:t>
            </a:r>
          </a:p>
          <a:p>
            <a:r>
              <a:rPr lang="en-AU" dirty="0"/>
              <a:t>Unprotected sex</a:t>
            </a:r>
          </a:p>
          <a:p>
            <a:r>
              <a:rPr lang="en-AU" dirty="0"/>
              <a:t>Eating disorders</a:t>
            </a:r>
          </a:p>
        </p:txBody>
      </p:sp>
      <p:sp>
        <p:nvSpPr>
          <p:cNvPr id="4" name="Content Placeholder 2">
            <a:extLst>
              <a:ext uri="{FF2B5EF4-FFF2-40B4-BE49-F238E27FC236}">
                <a16:creationId xmlns:a16="http://schemas.microsoft.com/office/drawing/2014/main" id="{FB153367-9107-42AC-8BC8-9164B414DF86}"/>
              </a:ext>
            </a:extLst>
          </p:cNvPr>
          <p:cNvSpPr txBox="1">
            <a:spLocks/>
          </p:cNvSpPr>
          <p:nvPr/>
        </p:nvSpPr>
        <p:spPr>
          <a:xfrm>
            <a:off x="6457952" y="1671116"/>
            <a:ext cx="3689047" cy="3580064"/>
          </a:xfrm>
          <a:prstGeom prst="rect">
            <a:avLst/>
          </a:prstGeom>
        </p:spPr>
        <p:txBody>
          <a:bodyPr vert="horz" lIns="91440" tIns="45720" rIns="91440" bIns="45720" rtlCol="0" anchor="ctr">
            <a:norm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0" indent="0">
              <a:buNone/>
            </a:pPr>
            <a:r>
              <a:rPr lang="en-AU" dirty="0">
                <a:solidFill>
                  <a:srgbClr val="FFFF00"/>
                </a:solidFill>
              </a:rPr>
              <a:t>Self destructive →</a:t>
            </a:r>
          </a:p>
          <a:p>
            <a:pPr marL="0" indent="0">
              <a:buNone/>
            </a:pPr>
            <a:r>
              <a:rPr lang="en-AU" dirty="0">
                <a:solidFill>
                  <a:srgbClr val="FFFF00"/>
                </a:solidFill>
              </a:rPr>
              <a:t>	Deeper problem →</a:t>
            </a:r>
          </a:p>
          <a:p>
            <a:pPr marL="0" indent="0">
              <a:buNone/>
            </a:pPr>
            <a:r>
              <a:rPr lang="en-AU" dirty="0">
                <a:solidFill>
                  <a:srgbClr val="FFFF00"/>
                </a:solidFill>
              </a:rPr>
              <a:t>		Specialist</a:t>
            </a:r>
          </a:p>
        </p:txBody>
      </p:sp>
    </p:spTree>
    <p:extLst>
      <p:ext uri="{BB962C8B-B14F-4D97-AF65-F5344CB8AC3E}">
        <p14:creationId xmlns:p14="http://schemas.microsoft.com/office/powerpoint/2010/main" val="3734144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F9E08-1D30-45E3-95FA-27ABBD3F3782}"/>
              </a:ext>
            </a:extLst>
          </p:cNvPr>
          <p:cNvSpPr>
            <a:spLocks noGrp="1"/>
          </p:cNvSpPr>
          <p:nvPr>
            <p:ph type="title"/>
          </p:nvPr>
        </p:nvSpPr>
        <p:spPr>
          <a:xfrm>
            <a:off x="2773599" y="489275"/>
            <a:ext cx="2810322" cy="1077229"/>
          </a:xfrm>
        </p:spPr>
        <p:txBody>
          <a:bodyPr/>
          <a:lstStyle/>
          <a:p>
            <a:r>
              <a:rPr lang="en-AU" dirty="0"/>
              <a:t>Understand</a:t>
            </a:r>
          </a:p>
        </p:txBody>
      </p:sp>
      <p:sp>
        <p:nvSpPr>
          <p:cNvPr id="3" name="Content Placeholder 2">
            <a:extLst>
              <a:ext uri="{FF2B5EF4-FFF2-40B4-BE49-F238E27FC236}">
                <a16:creationId xmlns:a16="http://schemas.microsoft.com/office/drawing/2014/main" id="{42D13ECC-801E-4664-A194-2919CE77FD1F}"/>
              </a:ext>
            </a:extLst>
          </p:cNvPr>
          <p:cNvSpPr>
            <a:spLocks noGrp="1"/>
          </p:cNvSpPr>
          <p:nvPr>
            <p:ph idx="1"/>
          </p:nvPr>
        </p:nvSpPr>
        <p:spPr>
          <a:xfrm>
            <a:off x="2773599" y="1504950"/>
            <a:ext cx="7796540" cy="4544994"/>
          </a:xfrm>
        </p:spPr>
        <p:txBody>
          <a:bodyPr/>
          <a:lstStyle/>
          <a:p>
            <a:r>
              <a:rPr lang="en-AU" dirty="0"/>
              <a:t>Teenage brain hardwired to test you cognitively</a:t>
            </a:r>
          </a:p>
          <a:p>
            <a:r>
              <a:rPr lang="en-AU" dirty="0"/>
              <a:t>Don’t see the risk ahead of time: impulsivity</a:t>
            </a:r>
          </a:p>
          <a:p>
            <a:r>
              <a:rPr lang="en-AU" dirty="0"/>
              <a:t>Peer pressure</a:t>
            </a:r>
          </a:p>
          <a:p>
            <a:r>
              <a:rPr lang="en-AU" dirty="0"/>
              <a:t>15-16 years peaks</a:t>
            </a:r>
          </a:p>
          <a:p>
            <a:r>
              <a:rPr lang="en-AU" dirty="0"/>
              <a:t>Hair, clothing, body art: expressing self</a:t>
            </a:r>
          </a:p>
          <a:p>
            <a:r>
              <a:rPr lang="en-AU" dirty="0"/>
              <a:t>Defiant or attention challenged children more likely to engage in risky behaviours</a:t>
            </a:r>
          </a:p>
          <a:p>
            <a:endParaRPr lang="en-AU" dirty="0"/>
          </a:p>
        </p:txBody>
      </p:sp>
    </p:spTree>
    <p:extLst>
      <p:ext uri="{BB962C8B-B14F-4D97-AF65-F5344CB8AC3E}">
        <p14:creationId xmlns:p14="http://schemas.microsoft.com/office/powerpoint/2010/main" val="1353503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86283E-AAE4-4E26-B0A8-D5D7710CDE79}"/>
              </a:ext>
            </a:extLst>
          </p:cNvPr>
          <p:cNvSpPr>
            <a:spLocks noGrp="1"/>
          </p:cNvSpPr>
          <p:nvPr>
            <p:ph type="title"/>
          </p:nvPr>
        </p:nvSpPr>
        <p:spPr>
          <a:xfrm>
            <a:off x="2143385" y="946391"/>
            <a:ext cx="2942075" cy="594053"/>
          </a:xfrm>
        </p:spPr>
        <p:txBody>
          <a:bodyPr>
            <a:normAutofit/>
          </a:bodyPr>
          <a:lstStyle/>
          <a:p>
            <a:r>
              <a:rPr lang="en-AU" sz="2400" dirty="0"/>
              <a:t>Drugs </a:t>
            </a:r>
          </a:p>
        </p:txBody>
      </p:sp>
      <p:sp>
        <p:nvSpPr>
          <p:cNvPr id="4" name="Text Placeholder 3">
            <a:extLst>
              <a:ext uri="{FF2B5EF4-FFF2-40B4-BE49-F238E27FC236}">
                <a16:creationId xmlns:a16="http://schemas.microsoft.com/office/drawing/2014/main" id="{A4EF0F7B-55B6-4485-902B-E14CBCD3CFD9}"/>
              </a:ext>
            </a:extLst>
          </p:cNvPr>
          <p:cNvSpPr>
            <a:spLocks noGrp="1"/>
          </p:cNvSpPr>
          <p:nvPr>
            <p:ph type="body" sz="half" idx="2"/>
          </p:nvPr>
        </p:nvSpPr>
        <p:spPr>
          <a:xfrm>
            <a:off x="5782951" y="509179"/>
            <a:ext cx="5022070" cy="6348821"/>
          </a:xfrm>
        </p:spPr>
        <p:txBody>
          <a:bodyPr>
            <a:normAutofit fontScale="70000" lnSpcReduction="20000"/>
          </a:bodyPr>
          <a:lstStyle/>
          <a:p>
            <a:r>
              <a:rPr lang="en-AU" dirty="0"/>
              <a:t>Adults who have used any illicit drug 31%</a:t>
            </a:r>
          </a:p>
          <a:p>
            <a:r>
              <a:rPr lang="en-AU" dirty="0"/>
              <a:t>Cannabis most common (12%), cocaine (4%) ecstasy (3%)</a:t>
            </a:r>
          </a:p>
          <a:p>
            <a:r>
              <a:rPr lang="en-AU" dirty="0"/>
              <a:t>Experimental/Social/Situational to Intensive/Compulsive </a:t>
            </a:r>
          </a:p>
          <a:p>
            <a:r>
              <a:rPr lang="en-AU" dirty="0"/>
              <a:t>Cannabis or party drugs (MDMA/Ecstasy): toxic substances, some contain no MDMA at all: 1 in 50 12-17yo have tried</a:t>
            </a:r>
          </a:p>
          <a:p>
            <a:r>
              <a:rPr lang="en-AU" dirty="0"/>
              <a:t>Interventions need to target school (connection and peer factors) not just family or individual disconnection or dysfunction.</a:t>
            </a:r>
          </a:p>
          <a:p>
            <a:r>
              <a:rPr lang="en-AU" dirty="0">
                <a:solidFill>
                  <a:srgbClr val="FFC000"/>
                </a:solidFill>
              </a:rPr>
              <a:t>Risks</a:t>
            </a:r>
          </a:p>
          <a:p>
            <a:r>
              <a:rPr lang="en-AU" dirty="0"/>
              <a:t>Addiction</a:t>
            </a:r>
          </a:p>
          <a:p>
            <a:r>
              <a:rPr lang="en-AU" dirty="0"/>
              <a:t>Two to three times as likely to have a car crash afterwards: slows down thinking and reactions</a:t>
            </a:r>
          </a:p>
          <a:p>
            <a:r>
              <a:rPr lang="en-AU" dirty="0">
                <a:solidFill>
                  <a:schemeClr val="accent1"/>
                </a:solidFill>
              </a:rPr>
              <a:t>Apps: </a:t>
            </a:r>
            <a:r>
              <a:rPr lang="en-AU" dirty="0"/>
              <a:t>Drug facts 4 young people (comic) Years 5-8</a:t>
            </a:r>
          </a:p>
          <a:p>
            <a:r>
              <a:rPr lang="en-AU" dirty="0">
                <a:solidFill>
                  <a:schemeClr val="accent3"/>
                </a:solidFill>
              </a:rPr>
              <a:t>Video:</a:t>
            </a:r>
          </a:p>
          <a:p>
            <a:r>
              <a:rPr lang="en-AU" dirty="0">
                <a:hlinkClick r:id="rId2"/>
              </a:rPr>
              <a:t>Effects of Cannabis on the Teenage Brain</a:t>
            </a:r>
            <a:endParaRPr lang="en-AU" dirty="0"/>
          </a:p>
          <a:p>
            <a:r>
              <a:rPr lang="en-AU" dirty="0">
                <a:hlinkClick r:id="rId3"/>
              </a:rPr>
              <a:t>Respect your brain: the effects of drugs on the developing brain </a:t>
            </a:r>
            <a:endParaRPr lang="en-AU" dirty="0"/>
          </a:p>
          <a:p>
            <a:endParaRPr lang="en-AU" dirty="0"/>
          </a:p>
          <a:p>
            <a:endParaRPr lang="en-AU" dirty="0"/>
          </a:p>
          <a:p>
            <a:endParaRPr lang="en-AU" dirty="0"/>
          </a:p>
        </p:txBody>
      </p:sp>
      <p:pic>
        <p:nvPicPr>
          <p:cNvPr id="1032" name="Picture 8">
            <a:extLst>
              <a:ext uri="{FF2B5EF4-FFF2-40B4-BE49-F238E27FC236}">
                <a16:creationId xmlns:a16="http://schemas.microsoft.com/office/drawing/2014/main" id="{748444C6-A1C6-4F18-9925-C4E0B908D6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6979" y="1619075"/>
            <a:ext cx="3698481" cy="369848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C7F9E87-24EE-40C3-8940-4BC547B55C4A}"/>
              </a:ext>
            </a:extLst>
          </p:cNvPr>
          <p:cNvSpPr txBox="1"/>
          <p:nvPr/>
        </p:nvSpPr>
        <p:spPr>
          <a:xfrm>
            <a:off x="1454230" y="5646689"/>
            <a:ext cx="3698482" cy="400110"/>
          </a:xfrm>
          <a:prstGeom prst="rect">
            <a:avLst/>
          </a:prstGeom>
          <a:noFill/>
        </p:spPr>
        <p:txBody>
          <a:bodyPr wrap="square">
            <a:spAutoFit/>
          </a:bodyPr>
          <a:lstStyle/>
          <a:p>
            <a:r>
              <a:rPr lang="en-AU" sz="1000" dirty="0"/>
              <a:t>CANNABIS</a:t>
            </a:r>
          </a:p>
          <a:p>
            <a:r>
              <a:rPr lang="en-AU" sz="1000" dirty="0"/>
              <a:t>https://positivechoices.org.au/teachers/cannabis-factsheet</a:t>
            </a:r>
          </a:p>
        </p:txBody>
      </p:sp>
    </p:spTree>
    <p:extLst>
      <p:ext uri="{BB962C8B-B14F-4D97-AF65-F5344CB8AC3E}">
        <p14:creationId xmlns:p14="http://schemas.microsoft.com/office/powerpoint/2010/main" val="2371463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AD9CEFB5-ECEF-499B-9F49-8491E3328C44}"/>
              </a:ext>
            </a:extLst>
          </p:cNvPr>
          <p:cNvSpPr>
            <a:spLocks noGrp="1"/>
          </p:cNvSpPr>
          <p:nvPr>
            <p:ph type="body" sz="half" idx="2"/>
          </p:nvPr>
        </p:nvSpPr>
        <p:spPr>
          <a:xfrm>
            <a:off x="5998142" y="1093766"/>
            <a:ext cx="5108882" cy="5256700"/>
          </a:xfrm>
        </p:spPr>
        <p:txBody>
          <a:bodyPr>
            <a:normAutofit fontScale="55000" lnSpcReduction="20000"/>
          </a:bodyPr>
          <a:lstStyle/>
          <a:p>
            <a:r>
              <a:rPr lang="en-AU" dirty="0"/>
              <a:t>Battery powered, heat liquids that are breathed in (nicotine, toxic chemicals, flavours)</a:t>
            </a:r>
          </a:p>
          <a:p>
            <a:r>
              <a:rPr lang="en-AU" dirty="0"/>
              <a:t>Also called ENDS or ANDS, </a:t>
            </a:r>
            <a:r>
              <a:rPr lang="en-AU" dirty="0" err="1"/>
              <a:t>juuls</a:t>
            </a:r>
            <a:r>
              <a:rPr lang="en-AU" dirty="0"/>
              <a:t> or hookahs</a:t>
            </a:r>
          </a:p>
          <a:p>
            <a:r>
              <a:rPr lang="en-AU" dirty="0"/>
              <a:t>Some look like pens or USB sticks</a:t>
            </a:r>
          </a:p>
          <a:p>
            <a:r>
              <a:rPr lang="en-AU" dirty="0">
                <a:solidFill>
                  <a:srgbClr val="FFC000"/>
                </a:solidFill>
              </a:rPr>
              <a:t>Risks</a:t>
            </a:r>
          </a:p>
          <a:p>
            <a:r>
              <a:rPr lang="en-AU" dirty="0"/>
              <a:t>One pod = 4 days standard use = Nicotine equivalent whole pack of cigarettes </a:t>
            </a:r>
          </a:p>
          <a:p>
            <a:r>
              <a:rPr lang="en-AU" dirty="0"/>
              <a:t>Recent outbreak lung disease and deaths in US appears e-cig related</a:t>
            </a:r>
          </a:p>
          <a:p>
            <a:r>
              <a:rPr lang="en-AU" dirty="0"/>
              <a:t>Faulty parts and flammable batteries and </a:t>
            </a:r>
            <a:r>
              <a:rPr lang="en-AU" dirty="0" err="1"/>
              <a:t>swalling</a:t>
            </a:r>
            <a:r>
              <a:rPr lang="en-AU" dirty="0"/>
              <a:t> poison (can lead to death)</a:t>
            </a:r>
          </a:p>
          <a:p>
            <a:r>
              <a:rPr lang="en-AU" dirty="0">
                <a:solidFill>
                  <a:schemeClr val="tx1">
                    <a:lumMod val="75000"/>
                  </a:schemeClr>
                </a:solidFill>
              </a:rPr>
              <a:t>Laws</a:t>
            </a:r>
          </a:p>
          <a:p>
            <a:r>
              <a:rPr lang="en-AU" dirty="0"/>
              <a:t>Illegal to use in cars with those under 16 years of age</a:t>
            </a:r>
          </a:p>
          <a:p>
            <a:r>
              <a:rPr lang="en-AU" dirty="0"/>
              <a:t>Illegal to sell buy or use nicotine (exceptions via </a:t>
            </a:r>
            <a:r>
              <a:rPr lang="en-AU" dirty="0" err="1"/>
              <a:t>docots</a:t>
            </a:r>
            <a:r>
              <a:rPr lang="en-AU" dirty="0"/>
              <a:t> or for therapeutic reasons). Illegal to sell e cigs to &lt;18yo</a:t>
            </a:r>
          </a:p>
          <a:p>
            <a:r>
              <a:rPr lang="en-AU" dirty="0">
                <a:solidFill>
                  <a:schemeClr val="tx2"/>
                </a:solidFill>
              </a:rPr>
              <a:t>https://www.rch.org.au/kidsinfo/fact_sheets/E-cigarettes_and_teens</a:t>
            </a:r>
          </a:p>
          <a:p>
            <a:endParaRPr lang="en-AU" dirty="0"/>
          </a:p>
          <a:p>
            <a:endParaRPr lang="en-AU" dirty="0"/>
          </a:p>
        </p:txBody>
      </p:sp>
      <p:pic>
        <p:nvPicPr>
          <p:cNvPr id="1030" name="Picture 6" descr="Vapes vs. E-cigarettes: What's the Difference?">
            <a:extLst>
              <a:ext uri="{FF2B5EF4-FFF2-40B4-BE49-F238E27FC236}">
                <a16:creationId xmlns:a16="http://schemas.microsoft.com/office/drawing/2014/main" id="{2E343935-6EF9-4DF9-BF0D-812A775F88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3651" y="2026531"/>
            <a:ext cx="3282363" cy="20834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454EDA6E-EA8A-4954-9A73-CFFA1B618B9E}"/>
              </a:ext>
            </a:extLst>
          </p:cNvPr>
          <p:cNvSpPr>
            <a:spLocks noGrp="1"/>
          </p:cNvSpPr>
          <p:nvPr>
            <p:ph type="title"/>
          </p:nvPr>
        </p:nvSpPr>
        <p:spPr>
          <a:xfrm>
            <a:off x="2226381" y="669590"/>
            <a:ext cx="3970986" cy="848352"/>
          </a:xfrm>
        </p:spPr>
        <p:txBody>
          <a:bodyPr/>
          <a:lstStyle/>
          <a:p>
            <a:r>
              <a:rPr lang="en-AU" sz="3200" dirty="0"/>
              <a:t>E-Cigarettes </a:t>
            </a:r>
            <a:endParaRPr lang="en-AU" dirty="0"/>
          </a:p>
        </p:txBody>
      </p:sp>
    </p:spTree>
    <p:extLst>
      <p:ext uri="{BB962C8B-B14F-4D97-AF65-F5344CB8AC3E}">
        <p14:creationId xmlns:p14="http://schemas.microsoft.com/office/powerpoint/2010/main" val="2859329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427F7C4-2F13-47D9-BCFE-9EC7F1D90F4C}"/>
              </a:ext>
            </a:extLst>
          </p:cNvPr>
          <p:cNvSpPr>
            <a:spLocks noGrp="1"/>
          </p:cNvSpPr>
          <p:nvPr>
            <p:ph type="pic" idx="1"/>
          </p:nvPr>
        </p:nvSpPr>
        <p:spPr>
          <a:xfrm>
            <a:off x="7717872" y="3229"/>
            <a:ext cx="3853534" cy="6858000"/>
          </a:xfrm>
        </p:spPr>
      </p:sp>
      <p:sp>
        <p:nvSpPr>
          <p:cNvPr id="3" name="Title 2">
            <a:extLst>
              <a:ext uri="{FF2B5EF4-FFF2-40B4-BE49-F238E27FC236}">
                <a16:creationId xmlns:a16="http://schemas.microsoft.com/office/drawing/2014/main" id="{CC86283E-AAE4-4E26-B0A8-D5D7710CDE79}"/>
              </a:ext>
            </a:extLst>
          </p:cNvPr>
          <p:cNvSpPr>
            <a:spLocks noGrp="1"/>
          </p:cNvSpPr>
          <p:nvPr>
            <p:ph type="title"/>
          </p:nvPr>
        </p:nvSpPr>
        <p:spPr>
          <a:xfrm>
            <a:off x="2125013" y="673672"/>
            <a:ext cx="3970986" cy="851148"/>
          </a:xfrm>
        </p:spPr>
        <p:txBody>
          <a:bodyPr/>
          <a:lstStyle/>
          <a:p>
            <a:r>
              <a:rPr lang="en-AU" dirty="0"/>
              <a:t>Alcohol</a:t>
            </a:r>
          </a:p>
        </p:txBody>
      </p:sp>
      <p:sp>
        <p:nvSpPr>
          <p:cNvPr id="4" name="Text Placeholder 3">
            <a:extLst>
              <a:ext uri="{FF2B5EF4-FFF2-40B4-BE49-F238E27FC236}">
                <a16:creationId xmlns:a16="http://schemas.microsoft.com/office/drawing/2014/main" id="{A4EF0F7B-55B6-4485-902B-E14CBCD3CFD9}"/>
              </a:ext>
            </a:extLst>
          </p:cNvPr>
          <p:cNvSpPr>
            <a:spLocks noGrp="1"/>
          </p:cNvSpPr>
          <p:nvPr>
            <p:ph type="body" sz="half" idx="2"/>
          </p:nvPr>
        </p:nvSpPr>
        <p:spPr>
          <a:xfrm>
            <a:off x="1165316" y="1609785"/>
            <a:ext cx="9861367" cy="5844185"/>
          </a:xfrm>
        </p:spPr>
        <p:txBody>
          <a:bodyPr>
            <a:normAutofit fontScale="55000" lnSpcReduction="20000"/>
          </a:bodyPr>
          <a:lstStyle/>
          <a:p>
            <a:r>
              <a:rPr lang="en-AU" dirty="0"/>
              <a:t>Usage among young people has declined since 2009, initiation age 16.2</a:t>
            </a:r>
          </a:p>
          <a:p>
            <a:r>
              <a:rPr lang="en-AU" dirty="0"/>
              <a:t>83% of young people 14-19yo report being injured as a result of drinking</a:t>
            </a:r>
          </a:p>
          <a:p>
            <a:r>
              <a:rPr lang="en-AU" dirty="0"/>
              <a:t>There is no safe level of drinking due to potential affects on the brain (pre 25) and long term related harm risks (long term consumption linked to cancer, cardiovascular and liver disease)</a:t>
            </a:r>
          </a:p>
          <a:p>
            <a:r>
              <a:rPr lang="en-AU" dirty="0">
                <a:solidFill>
                  <a:srgbClr val="FFC000"/>
                </a:solidFill>
              </a:rPr>
              <a:t>Risk</a:t>
            </a:r>
            <a:r>
              <a:rPr lang="en-AU" dirty="0"/>
              <a:t> </a:t>
            </a:r>
            <a:r>
              <a:rPr lang="en-AU" dirty="0">
                <a:solidFill>
                  <a:srgbClr val="FFC000"/>
                </a:solidFill>
              </a:rPr>
              <a:t>Minimisation</a:t>
            </a:r>
            <a:r>
              <a:rPr lang="en-AU" dirty="0"/>
              <a:t>:</a:t>
            </a:r>
          </a:p>
          <a:p>
            <a:pPr marL="342900" indent="-342900">
              <a:spcAft>
                <a:spcPts val="0"/>
              </a:spcAft>
              <a:buFont typeface="Arial" panose="020B0604020202020204" pitchFamily="34" charset="0"/>
              <a:buChar char="•"/>
            </a:pPr>
            <a:r>
              <a:rPr lang="en-AU" dirty="0"/>
              <a:t>drink 1 glass of water for each glass of alcohol </a:t>
            </a:r>
          </a:p>
          <a:p>
            <a:pPr marL="342900" indent="-342900">
              <a:spcAft>
                <a:spcPts val="0"/>
              </a:spcAft>
              <a:buFont typeface="Arial" panose="020B0604020202020204" pitchFamily="34" charset="0"/>
              <a:buChar char="•"/>
            </a:pPr>
            <a:r>
              <a:rPr lang="en-AU" dirty="0"/>
              <a:t>eat before drinking </a:t>
            </a:r>
          </a:p>
          <a:p>
            <a:pPr marL="342900" indent="-342900">
              <a:spcAft>
                <a:spcPts val="0"/>
              </a:spcAft>
              <a:buFont typeface="Arial" panose="020B0604020202020204" pitchFamily="34" charset="0"/>
              <a:buChar char="•"/>
            </a:pPr>
            <a:r>
              <a:rPr lang="en-AU" dirty="0"/>
              <a:t>don’t leave drinks unattended</a:t>
            </a:r>
          </a:p>
          <a:p>
            <a:pPr marL="342900" indent="-342900">
              <a:spcAft>
                <a:spcPts val="0"/>
              </a:spcAft>
              <a:buFont typeface="Arial" panose="020B0604020202020204" pitchFamily="34" charset="0"/>
              <a:buChar char="•"/>
            </a:pPr>
            <a:r>
              <a:rPr lang="en-AU" dirty="0"/>
              <a:t>unlawful to give or to buy for under 18yo without parental consent - penalty 60 units (60 * $165.22 = $9,913)</a:t>
            </a:r>
          </a:p>
          <a:p>
            <a:pPr marL="342900" indent="-342900">
              <a:spcAft>
                <a:spcPts val="0"/>
              </a:spcAft>
              <a:buFont typeface="Arial" panose="020B0604020202020204" pitchFamily="34" charset="0"/>
              <a:buChar char="•"/>
            </a:pPr>
            <a:r>
              <a:rPr lang="en-AU" dirty="0"/>
              <a:t>unlawful for young person under 18 to be on licensed premises – penalty 5 units (5 * $165.22 = $826)</a:t>
            </a:r>
          </a:p>
          <a:p>
            <a:pPr marL="342900" indent="-342900">
              <a:spcAft>
                <a:spcPts val="0"/>
              </a:spcAft>
              <a:buFont typeface="Arial" panose="020B0604020202020204" pitchFamily="34" charset="0"/>
              <a:buChar char="•"/>
            </a:pPr>
            <a:r>
              <a:rPr lang="en-AU" dirty="0"/>
              <a:t>make a plan for safety with friends and stay with them if intoxicated, turn them on the side (pillows) and call 000 if necessary (confidential)</a:t>
            </a:r>
          </a:p>
          <a:p>
            <a:r>
              <a:rPr lang="en-AU" dirty="0">
                <a:solidFill>
                  <a:schemeClr val="accent1"/>
                </a:solidFill>
              </a:rPr>
              <a:t>Apps</a:t>
            </a:r>
            <a:r>
              <a:rPr lang="en-AU" dirty="0"/>
              <a:t>: Alcohol and your brain</a:t>
            </a:r>
          </a:p>
          <a:p>
            <a:r>
              <a:rPr lang="en-AU" dirty="0"/>
              <a:t>DARTA: Paul Dillon training in schools and parenting books: Teenagers, Alcohol and Drugs</a:t>
            </a:r>
          </a:p>
          <a:p>
            <a:r>
              <a:rPr lang="en-AU" dirty="0"/>
              <a:t>Hosting a teenage party guidelines: https://adf.org.au/talking-about-drugs/parenting/talking-young-people/safe-partying/hosting-teenage-party/</a:t>
            </a:r>
          </a:p>
          <a:p>
            <a:r>
              <a:rPr lang="en-AU" dirty="0">
                <a:hlinkClick r:id="rId2"/>
              </a:rPr>
              <a:t>https://www.nhmrc.gov.au/about-us/publications/australian-guidelines-reduce-health-risks-drinking-alcohol</a:t>
            </a:r>
            <a:endParaRPr lang="en-AU" dirty="0"/>
          </a:p>
          <a:p>
            <a:r>
              <a:rPr lang="en-AU" dirty="0">
                <a:hlinkClick r:id="rId3"/>
              </a:rPr>
              <a:t>https://adf.org.au/talking-about-drugs/parenting/talking-young-people/alcohol-young-people/</a:t>
            </a:r>
            <a:endParaRPr lang="en-AU" dirty="0"/>
          </a:p>
          <a:p>
            <a:endParaRPr lang="en-AU" dirty="0"/>
          </a:p>
          <a:p>
            <a:endParaRPr lang="en-AU" dirty="0"/>
          </a:p>
        </p:txBody>
      </p:sp>
      <p:pic>
        <p:nvPicPr>
          <p:cNvPr id="2050" name="Picture 2" descr="Standard drinks guide">
            <a:extLst>
              <a:ext uri="{FF2B5EF4-FFF2-40B4-BE49-F238E27FC236}">
                <a16:creationId xmlns:a16="http://schemas.microsoft.com/office/drawing/2014/main" id="{51813FE3-949A-4D7D-B33E-8970FAC4B5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1260" y="98553"/>
            <a:ext cx="3297710" cy="1605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031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24923D72-7E69-464B-94C5-B2530008D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A00CCC86-7A88-4DFF-A0D0-6604606A2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2">
            <a:extLst>
              <a:ext uri="{FF2B5EF4-FFF2-40B4-BE49-F238E27FC236}">
                <a16:creationId xmlns:a16="http://schemas.microsoft.com/office/drawing/2014/main" id="{E1F8ABFD-155B-4386-AE33-6E13057CFC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5" name="Rectangle 24">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C86283E-AAE4-4E26-B0A8-D5D7710CDE79}"/>
              </a:ext>
            </a:extLst>
          </p:cNvPr>
          <p:cNvSpPr>
            <a:spLocks noGrp="1"/>
          </p:cNvSpPr>
          <p:nvPr>
            <p:ph type="title"/>
          </p:nvPr>
        </p:nvSpPr>
        <p:spPr>
          <a:xfrm>
            <a:off x="1974738" y="808056"/>
            <a:ext cx="4986954" cy="1077229"/>
          </a:xfrm>
        </p:spPr>
        <p:txBody>
          <a:bodyPr vert="horz" lIns="91440" tIns="45720" rIns="91440" bIns="45720" rtlCol="0" anchor="t">
            <a:normAutofit/>
          </a:bodyPr>
          <a:lstStyle/>
          <a:p>
            <a:r>
              <a:rPr lang="en-US" sz="3400"/>
              <a:t>Graffiti</a:t>
            </a:r>
          </a:p>
        </p:txBody>
      </p:sp>
      <p:sp>
        <p:nvSpPr>
          <p:cNvPr id="4" name="Text Placeholder 3">
            <a:extLst>
              <a:ext uri="{FF2B5EF4-FFF2-40B4-BE49-F238E27FC236}">
                <a16:creationId xmlns:a16="http://schemas.microsoft.com/office/drawing/2014/main" id="{A4EF0F7B-55B6-4485-902B-E14CBCD3CFD9}"/>
              </a:ext>
            </a:extLst>
          </p:cNvPr>
          <p:cNvSpPr>
            <a:spLocks noGrp="1"/>
          </p:cNvSpPr>
          <p:nvPr>
            <p:ph type="body" sz="half" idx="2"/>
          </p:nvPr>
        </p:nvSpPr>
        <p:spPr>
          <a:xfrm>
            <a:off x="1974739" y="2052116"/>
            <a:ext cx="4901548" cy="3997828"/>
          </a:xfrm>
        </p:spPr>
        <p:txBody>
          <a:bodyPr vert="horz" lIns="91440" tIns="45720" rIns="91440" bIns="45720" rtlCol="0" anchor="ctr">
            <a:normAutofit fontScale="92500" lnSpcReduction="20000"/>
          </a:bodyPr>
          <a:lstStyle/>
          <a:p>
            <a:pPr>
              <a:lnSpc>
                <a:spcPct val="110000"/>
              </a:lnSpc>
            </a:pPr>
            <a:r>
              <a:rPr lang="en-US" sz="1500" dirty="0">
                <a:solidFill>
                  <a:srgbClr val="FFC000"/>
                </a:solidFill>
              </a:rPr>
              <a:t>Risks</a:t>
            </a:r>
          </a:p>
          <a:p>
            <a:pPr>
              <a:lnSpc>
                <a:spcPct val="110000"/>
              </a:lnSpc>
              <a:buFont typeface="Wingdings" panose="05000000000000000000" pitchFamily="2" charset="2"/>
              <a:buChar char="§"/>
            </a:pPr>
            <a:r>
              <a:rPr lang="en-US" sz="1500" dirty="0"/>
              <a:t>Marking private property $40,000 / 2 years prison</a:t>
            </a:r>
          </a:p>
          <a:p>
            <a:pPr>
              <a:lnSpc>
                <a:spcPct val="110000"/>
              </a:lnSpc>
              <a:buFont typeface="Wingdings" panose="05000000000000000000" pitchFamily="2" charset="2"/>
              <a:buChar char="§"/>
            </a:pPr>
            <a:r>
              <a:rPr lang="en-US" sz="1500" dirty="0"/>
              <a:t>Spray paint can near public property, on spot $800</a:t>
            </a:r>
          </a:p>
          <a:p>
            <a:pPr>
              <a:lnSpc>
                <a:spcPct val="110000"/>
              </a:lnSpc>
              <a:buFont typeface="Wingdings" panose="05000000000000000000" pitchFamily="2" charset="2"/>
              <a:buChar char="§"/>
            </a:pPr>
            <a:r>
              <a:rPr lang="en-US" sz="1500" dirty="0"/>
              <a:t>Graffiti implement $4,000</a:t>
            </a:r>
          </a:p>
          <a:p>
            <a:pPr>
              <a:lnSpc>
                <a:spcPct val="110000"/>
              </a:lnSpc>
              <a:buFont typeface="Wingdings" panose="05000000000000000000" pitchFamily="2" charset="2"/>
              <a:buChar char="§"/>
            </a:pPr>
            <a:r>
              <a:rPr lang="en-US" sz="1500" dirty="0"/>
              <a:t>Criminal conviction</a:t>
            </a:r>
          </a:p>
          <a:p>
            <a:pPr>
              <a:lnSpc>
                <a:spcPct val="110000"/>
              </a:lnSpc>
              <a:buFont typeface="Wingdings" panose="05000000000000000000" pitchFamily="2" charset="2"/>
              <a:buChar char="§"/>
            </a:pPr>
            <a:r>
              <a:rPr lang="en-US" sz="1500" dirty="0"/>
              <a:t>14-17 year </a:t>
            </a:r>
            <a:r>
              <a:rPr lang="en-US" sz="1500" dirty="0" err="1"/>
              <a:t>olds</a:t>
            </a:r>
            <a:r>
              <a:rPr lang="en-US" sz="1500" dirty="0"/>
              <a:t> can get searched</a:t>
            </a:r>
          </a:p>
          <a:p>
            <a:pPr>
              <a:lnSpc>
                <a:spcPct val="110000"/>
              </a:lnSpc>
              <a:buFont typeface="Wingdings" panose="05000000000000000000" pitchFamily="2" charset="2"/>
              <a:buChar char="§"/>
            </a:pPr>
            <a:r>
              <a:rPr lang="en-US" sz="1500" dirty="0"/>
              <a:t>Act </a:t>
            </a:r>
            <a:r>
              <a:rPr lang="en-US" sz="1500" dirty="0" err="1"/>
              <a:t>appliles</a:t>
            </a:r>
            <a:r>
              <a:rPr lang="en-US" sz="1500" dirty="0"/>
              <a:t> to 10yo+</a:t>
            </a:r>
          </a:p>
          <a:p>
            <a:pPr>
              <a:lnSpc>
                <a:spcPct val="110000"/>
              </a:lnSpc>
              <a:buFont typeface="Wingdings" panose="05000000000000000000" pitchFamily="2" charset="2"/>
              <a:buChar char="§"/>
            </a:pPr>
            <a:r>
              <a:rPr lang="en-US" sz="1500" dirty="0"/>
              <a:t>Offenders mid to high level income 15 years old</a:t>
            </a:r>
          </a:p>
          <a:p>
            <a:pPr>
              <a:lnSpc>
                <a:spcPct val="110000"/>
              </a:lnSpc>
            </a:pPr>
            <a:r>
              <a:rPr lang="en-US" sz="1500" dirty="0">
                <a:solidFill>
                  <a:srgbClr val="FFC000"/>
                </a:solidFill>
              </a:rPr>
              <a:t>Risk </a:t>
            </a:r>
            <a:r>
              <a:rPr lang="en-US" sz="1500" dirty="0" err="1">
                <a:solidFill>
                  <a:srgbClr val="FFC000"/>
                </a:solidFill>
              </a:rPr>
              <a:t>Minimisation</a:t>
            </a:r>
            <a:endParaRPr lang="en-US" sz="1500" dirty="0">
              <a:solidFill>
                <a:srgbClr val="FFC000"/>
              </a:solidFill>
            </a:endParaRPr>
          </a:p>
          <a:p>
            <a:pPr>
              <a:lnSpc>
                <a:spcPct val="110000"/>
              </a:lnSpc>
              <a:buFont typeface="Wingdings" panose="05000000000000000000" pitchFamily="2" charset="2"/>
              <a:buChar char="§"/>
            </a:pPr>
            <a:r>
              <a:rPr lang="en-US" sz="1500" dirty="0"/>
              <a:t>Secretly search bags if suspect something</a:t>
            </a:r>
          </a:p>
          <a:p>
            <a:pPr>
              <a:lnSpc>
                <a:spcPct val="110000"/>
              </a:lnSpc>
              <a:buFont typeface="Wingdings" panose="05000000000000000000" pitchFamily="2" charset="2"/>
              <a:buChar char="§"/>
            </a:pPr>
            <a:endParaRPr lang="en-US" sz="1500" dirty="0"/>
          </a:p>
          <a:p>
            <a:pPr>
              <a:lnSpc>
                <a:spcPct val="110000"/>
              </a:lnSpc>
              <a:buFont typeface="Wingdings" panose="05000000000000000000" pitchFamily="2" charset="2"/>
              <a:buChar char="§"/>
            </a:pPr>
            <a:endParaRPr lang="en-US" sz="1500" dirty="0"/>
          </a:p>
          <a:p>
            <a:pPr>
              <a:lnSpc>
                <a:spcPct val="110000"/>
              </a:lnSpc>
              <a:buFont typeface="Wingdings" panose="05000000000000000000" pitchFamily="2" charset="2"/>
              <a:buChar char="§"/>
            </a:pPr>
            <a:endParaRPr lang="en-US" sz="1500" dirty="0"/>
          </a:p>
        </p:txBody>
      </p:sp>
      <p:sp>
        <p:nvSpPr>
          <p:cNvPr id="33" name="Rectangle 32">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picture containing text, painted, colorful, graffiti&#10;&#10;Description automatically generated">
            <a:extLst>
              <a:ext uri="{FF2B5EF4-FFF2-40B4-BE49-F238E27FC236}">
                <a16:creationId xmlns:a16="http://schemas.microsoft.com/office/drawing/2014/main" id="{CBEDEE64-CAAE-4E6A-A183-5AD14D3B9A83}"/>
              </a:ext>
            </a:extLst>
          </p:cNvPr>
          <p:cNvPicPr>
            <a:picLocks noGrp="1" noChangeAspect="1"/>
          </p:cNvPicPr>
          <p:nvPr>
            <p:ph type="pic" idx="1"/>
          </p:nvPr>
        </p:nvPicPr>
        <p:blipFill rotWithShape="1">
          <a:blip r:embed="rId5">
            <a:extLst>
              <a:ext uri="{837473B0-CC2E-450A-ABE3-18F120FF3D39}">
                <a1611:picAttrSrcUrl xmlns:a1611="http://schemas.microsoft.com/office/drawing/2016/11/main" r:id="rId6"/>
              </a:ext>
            </a:extLst>
          </a:blip>
          <a:srcRect l="19135" r="2587"/>
          <a:stretch/>
        </p:blipFill>
        <p:spPr>
          <a:xfrm>
            <a:off x="7534656" y="227"/>
            <a:ext cx="4657039" cy="6858000"/>
          </a:xfrm>
          <a:prstGeom prst="rect">
            <a:avLst/>
          </a:prstGeom>
        </p:spPr>
      </p:pic>
      <p:pic>
        <p:nvPicPr>
          <p:cNvPr id="35" name="Picture 34">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Tree>
    <p:extLst>
      <p:ext uri="{BB962C8B-B14F-4D97-AF65-F5344CB8AC3E}">
        <p14:creationId xmlns:p14="http://schemas.microsoft.com/office/powerpoint/2010/main" val="4195712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4837-871B-46EF-9AC2-E794C69AFF3C}"/>
              </a:ext>
            </a:extLst>
          </p:cNvPr>
          <p:cNvSpPr>
            <a:spLocks noGrp="1"/>
          </p:cNvSpPr>
          <p:nvPr>
            <p:ph type="title"/>
          </p:nvPr>
        </p:nvSpPr>
        <p:spPr>
          <a:xfrm>
            <a:off x="2611808" y="669824"/>
            <a:ext cx="5072508" cy="1077229"/>
          </a:xfrm>
        </p:spPr>
        <p:txBody>
          <a:bodyPr/>
          <a:lstStyle/>
          <a:p>
            <a:r>
              <a:rPr lang="en-AU" dirty="0"/>
              <a:t>How to keep them safe</a:t>
            </a:r>
          </a:p>
        </p:txBody>
      </p:sp>
      <p:sp>
        <p:nvSpPr>
          <p:cNvPr id="3" name="Content Placeholder 2">
            <a:extLst>
              <a:ext uri="{FF2B5EF4-FFF2-40B4-BE49-F238E27FC236}">
                <a16:creationId xmlns:a16="http://schemas.microsoft.com/office/drawing/2014/main" id="{CA179B4F-84FC-465A-8414-065DD01298D6}"/>
              </a:ext>
            </a:extLst>
          </p:cNvPr>
          <p:cNvSpPr>
            <a:spLocks noGrp="1"/>
          </p:cNvSpPr>
          <p:nvPr>
            <p:ph idx="1"/>
          </p:nvPr>
        </p:nvSpPr>
        <p:spPr>
          <a:xfrm>
            <a:off x="2197730" y="1747053"/>
            <a:ext cx="7796540" cy="3363894"/>
          </a:xfrm>
        </p:spPr>
        <p:txBody>
          <a:bodyPr>
            <a:normAutofit fontScale="62500" lnSpcReduction="20000"/>
          </a:bodyPr>
          <a:lstStyle/>
          <a:p>
            <a:r>
              <a:rPr lang="en-AU" dirty="0"/>
              <a:t>Connection and communication are key: let them know you care and come from a place of </a:t>
            </a:r>
            <a:r>
              <a:rPr lang="en-AU" dirty="0" err="1"/>
              <a:t>careAgree</a:t>
            </a:r>
            <a:r>
              <a:rPr lang="en-AU" dirty="0"/>
              <a:t> rules, but negotiate with active listening: they need to decide</a:t>
            </a:r>
          </a:p>
          <a:p>
            <a:r>
              <a:rPr lang="en-AU" dirty="0"/>
              <a:t>Invite their friends over and get to know them</a:t>
            </a:r>
          </a:p>
          <a:p>
            <a:r>
              <a:rPr lang="en-AU" dirty="0"/>
              <a:t>Safety plans, including friends and wider networks</a:t>
            </a:r>
          </a:p>
          <a:p>
            <a:r>
              <a:rPr lang="en-AU" dirty="0"/>
              <a:t>Discuss peer pressure, values, behaviours and consequences</a:t>
            </a:r>
          </a:p>
          <a:p>
            <a:r>
              <a:rPr lang="en-AU" dirty="0"/>
              <a:t>Encourage risk taking in sports, arts, volunteering or education</a:t>
            </a:r>
          </a:p>
          <a:p>
            <a:r>
              <a:rPr lang="en-AU" dirty="0"/>
              <a:t>Let them know it ok to say no and trust their instincts – surprising how many don’t know this</a:t>
            </a:r>
          </a:p>
          <a:p>
            <a:r>
              <a:rPr lang="en-AU" dirty="0"/>
              <a:t>Apps on phones to make prank calls to them to remove themselves from bad situations</a:t>
            </a:r>
          </a:p>
          <a:p>
            <a:r>
              <a:rPr lang="en-AU" dirty="0"/>
              <a:t>Role play how to say no: I feel unwell, Oh my parents are picking me up, my Auntie is unwell</a:t>
            </a:r>
          </a:p>
        </p:txBody>
      </p:sp>
    </p:spTree>
    <p:extLst>
      <p:ext uri="{BB962C8B-B14F-4D97-AF65-F5344CB8AC3E}">
        <p14:creationId xmlns:p14="http://schemas.microsoft.com/office/powerpoint/2010/main" val="1426731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427F7C4-2F13-47D9-BCFE-9EC7F1D90F4C}"/>
              </a:ext>
            </a:extLst>
          </p:cNvPr>
          <p:cNvSpPr>
            <a:spLocks noGrp="1"/>
          </p:cNvSpPr>
          <p:nvPr>
            <p:ph type="pic" idx="1"/>
          </p:nvPr>
        </p:nvSpPr>
        <p:spPr>
          <a:xfrm>
            <a:off x="8934450" y="3229"/>
            <a:ext cx="2442346" cy="6858000"/>
          </a:xfrm>
        </p:spPr>
      </p:sp>
      <p:sp>
        <p:nvSpPr>
          <p:cNvPr id="3" name="Title 2">
            <a:extLst>
              <a:ext uri="{FF2B5EF4-FFF2-40B4-BE49-F238E27FC236}">
                <a16:creationId xmlns:a16="http://schemas.microsoft.com/office/drawing/2014/main" id="{CC86283E-AAE4-4E26-B0A8-D5D7710CDE79}"/>
              </a:ext>
            </a:extLst>
          </p:cNvPr>
          <p:cNvSpPr>
            <a:spLocks noGrp="1"/>
          </p:cNvSpPr>
          <p:nvPr>
            <p:ph type="title"/>
          </p:nvPr>
        </p:nvSpPr>
        <p:spPr>
          <a:xfrm>
            <a:off x="1865751" y="518355"/>
            <a:ext cx="3970986" cy="1041648"/>
          </a:xfrm>
        </p:spPr>
        <p:txBody>
          <a:bodyPr/>
          <a:lstStyle/>
          <a:p>
            <a:r>
              <a:rPr lang="en-AU" dirty="0"/>
              <a:t>Resources</a:t>
            </a:r>
          </a:p>
        </p:txBody>
      </p:sp>
      <p:sp>
        <p:nvSpPr>
          <p:cNvPr id="4" name="Text Placeholder 3">
            <a:extLst>
              <a:ext uri="{FF2B5EF4-FFF2-40B4-BE49-F238E27FC236}">
                <a16:creationId xmlns:a16="http://schemas.microsoft.com/office/drawing/2014/main" id="{A4EF0F7B-55B6-4485-902B-E14CBCD3CFD9}"/>
              </a:ext>
            </a:extLst>
          </p:cNvPr>
          <p:cNvSpPr>
            <a:spLocks noGrp="1"/>
          </p:cNvSpPr>
          <p:nvPr>
            <p:ph type="body" sz="half" idx="2"/>
          </p:nvPr>
        </p:nvSpPr>
        <p:spPr>
          <a:xfrm>
            <a:off x="1253355" y="1333501"/>
            <a:ext cx="7239000" cy="4362449"/>
          </a:xfrm>
        </p:spPr>
        <p:txBody>
          <a:bodyPr>
            <a:normAutofit fontScale="55000" lnSpcReduction="20000"/>
          </a:bodyPr>
          <a:lstStyle/>
          <a:p>
            <a:endParaRPr lang="en-AU" dirty="0"/>
          </a:p>
          <a:p>
            <a:r>
              <a:rPr lang="en-GB" dirty="0">
                <a:hlinkClick r:id="rId2"/>
              </a:rPr>
              <a:t>Teenage risky behaviour: a guide | Raising Children Network</a:t>
            </a:r>
          </a:p>
          <a:p>
            <a:r>
              <a:rPr lang="en-GB" dirty="0">
                <a:hlinkClick r:id="rId3"/>
              </a:rPr>
              <a:t>Risk-taking and teenagers - </a:t>
            </a:r>
            <a:r>
              <a:rPr lang="en-GB" dirty="0" err="1">
                <a:hlinkClick r:id="rId3"/>
              </a:rPr>
              <a:t>ReachOut</a:t>
            </a:r>
            <a:r>
              <a:rPr lang="en-GB" dirty="0">
                <a:hlinkClick r:id="rId3"/>
              </a:rPr>
              <a:t> Parents</a:t>
            </a:r>
            <a:r>
              <a:rPr lang="en-GB" dirty="0">
                <a:hlinkClick r:id="rId2"/>
              </a:rPr>
              <a:t> </a:t>
            </a:r>
            <a:endParaRPr lang="en-GB" dirty="0"/>
          </a:p>
          <a:p>
            <a:r>
              <a:rPr lang="en-GB" dirty="0">
                <a:hlinkClick r:id="rId4"/>
              </a:rPr>
              <a:t>Effects of Cannabis on the Teenage Brain - Positive Choices</a:t>
            </a:r>
            <a:r>
              <a:rPr lang="en-GB" dirty="0"/>
              <a:t> Teenage Brain</a:t>
            </a:r>
          </a:p>
          <a:p>
            <a:r>
              <a:rPr lang="en-GB" dirty="0">
                <a:hlinkClick r:id="rId5"/>
              </a:rPr>
              <a:t>Animated videos showing the effects of alcohol, cannabis &amp; MDMA. - Positive Choices</a:t>
            </a:r>
            <a:r>
              <a:rPr lang="en-GB" dirty="0"/>
              <a:t> Respect Brain</a:t>
            </a:r>
          </a:p>
          <a:p>
            <a:r>
              <a:rPr lang="en-GB" dirty="0">
                <a:hlinkClick r:id="rId6"/>
              </a:rPr>
              <a:t>http://darta.net.au/</a:t>
            </a:r>
            <a:r>
              <a:rPr lang="en-GB" dirty="0"/>
              <a:t> Alcohol</a:t>
            </a:r>
          </a:p>
          <a:p>
            <a:r>
              <a:rPr lang="en-GB" dirty="0">
                <a:hlinkClick r:id="rId7"/>
              </a:rPr>
              <a:t>https://adf.org.au/drug-facts/alcohol/</a:t>
            </a:r>
            <a:r>
              <a:rPr lang="en-GB" dirty="0"/>
              <a:t> Alcohol and Drugs</a:t>
            </a:r>
          </a:p>
          <a:p>
            <a:r>
              <a:rPr lang="en-AU" dirty="0">
                <a:hlinkClick r:id="rId8"/>
              </a:rPr>
              <a:t>https://www.nhmrc.gov.au/about-us/publications/australian-guidelines-reduce-health-risks-drinking-alcohol</a:t>
            </a:r>
            <a:r>
              <a:rPr lang="en-AU" dirty="0"/>
              <a:t> Alcohol</a:t>
            </a:r>
          </a:p>
          <a:p>
            <a:r>
              <a:rPr lang="en-AU" dirty="0">
                <a:solidFill>
                  <a:schemeClr val="tx2"/>
                </a:solidFill>
                <a:hlinkClick r:id="rId9"/>
              </a:rPr>
              <a:t>https://www.rch.org.au/kidsinfo/fact_sheets/E-cigarettes_and_teens</a:t>
            </a:r>
            <a:r>
              <a:rPr lang="en-AU" dirty="0">
                <a:solidFill>
                  <a:schemeClr val="tx2"/>
                </a:solidFill>
              </a:rPr>
              <a:t> </a:t>
            </a:r>
            <a:r>
              <a:rPr lang="en-AU" dirty="0" err="1"/>
              <a:t>ECigs</a:t>
            </a:r>
            <a:r>
              <a:rPr lang="en-AU" dirty="0"/>
              <a:t> and Tobacco</a:t>
            </a:r>
            <a:endParaRPr lang="en-GB" dirty="0"/>
          </a:p>
          <a:p>
            <a:r>
              <a:rPr lang="en-GB" dirty="0">
                <a:hlinkClick r:id="rId10"/>
              </a:rPr>
              <a:t>https://www.esafety.gov.au/</a:t>
            </a:r>
            <a:r>
              <a:rPr lang="en-GB" dirty="0"/>
              <a:t> Sexting and </a:t>
            </a:r>
            <a:r>
              <a:rPr lang="en-GB" dirty="0" err="1"/>
              <a:t>Esafety</a:t>
            </a:r>
            <a:endParaRPr lang="en-GB" dirty="0"/>
          </a:p>
          <a:p>
            <a:r>
              <a:rPr lang="en-AU" dirty="0"/>
              <a:t>Graffiti schools education - </a:t>
            </a:r>
            <a:r>
              <a:rPr lang="en-GB" dirty="0">
                <a:hlinkClick r:id="rId11"/>
              </a:rPr>
              <a:t>Warner Youth Education - Graffiti Education – YouTube</a:t>
            </a:r>
            <a:endParaRPr lang="en-GB" dirty="0"/>
          </a:p>
          <a:p>
            <a:r>
              <a:rPr lang="en-GB" dirty="0"/>
              <a:t>Graffiti laws and information - </a:t>
            </a:r>
            <a:r>
              <a:rPr lang="en-GB" dirty="0">
                <a:hlinkClick r:id="rId12"/>
              </a:rPr>
              <a:t>Laws and penalties for graffiti vandalism | Community Crime Prevention Victoria</a:t>
            </a:r>
            <a:endParaRPr lang="en-AU" dirty="0"/>
          </a:p>
        </p:txBody>
      </p:sp>
    </p:spTree>
    <p:extLst>
      <p:ext uri="{BB962C8B-B14F-4D97-AF65-F5344CB8AC3E}">
        <p14:creationId xmlns:p14="http://schemas.microsoft.com/office/powerpoint/2010/main" val="7611908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52F68879852C4C8250E9B19F29FA78" ma:contentTypeVersion="12" ma:contentTypeDescription="Create a new document." ma:contentTypeScope="" ma:versionID="30e483f60bf2a27405d684f7dd9951bf">
  <xsd:schema xmlns:xsd="http://www.w3.org/2001/XMLSchema" xmlns:xs="http://www.w3.org/2001/XMLSchema" xmlns:p="http://schemas.microsoft.com/office/2006/metadata/properties" xmlns:ns2="c242f213-7925-4593-b56b-d01121fec0a0" xmlns:ns3="d53506c9-80c3-4866-9180-114b1409becd" targetNamespace="http://schemas.microsoft.com/office/2006/metadata/properties" ma:root="true" ma:fieldsID="1c1490e5b421ee2d1cf4b5014e91c9e4" ns2:_="" ns3:_="">
    <xsd:import namespace="c242f213-7925-4593-b56b-d01121fec0a0"/>
    <xsd:import namespace="d53506c9-80c3-4866-9180-114b1409be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42f213-7925-4593-b56b-d01121fec0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3506c9-80c3-4866-9180-114b1409bec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32B292-6E7F-4BA8-9959-2F6EB93817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42f213-7925-4593-b56b-d01121fec0a0"/>
    <ds:schemaRef ds:uri="d53506c9-80c3-4866-9180-114b1409be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3E5678-C58B-4A33-A39E-BE00955D458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08A366A-955F-4B7C-951D-6BDCDEF5D7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TM16401375[[fn=Madison]]</Template>
  <TotalTime>4329</TotalTime>
  <Words>934</Words>
  <Application>Microsoft Office PowerPoint</Application>
  <PresentationFormat>Widescreen</PresentationFormat>
  <Paragraphs>101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MS Shell Dlg 2</vt:lpstr>
      <vt:lpstr>Wingdings</vt:lpstr>
      <vt:lpstr>Wingdings 3</vt:lpstr>
      <vt:lpstr>Madison</vt:lpstr>
      <vt:lpstr>Risky Behaviours</vt:lpstr>
      <vt:lpstr>Risky Behaviours</vt:lpstr>
      <vt:lpstr>Understand</vt:lpstr>
      <vt:lpstr>Drugs </vt:lpstr>
      <vt:lpstr>E-Cigarettes </vt:lpstr>
      <vt:lpstr>Alcohol</vt:lpstr>
      <vt:lpstr>Graffiti</vt:lpstr>
      <vt:lpstr>How to keep them safe</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Risky Behaviours</dc:title>
  <dc:creator>Sonia Wagner</dc:creator>
  <cp:lastModifiedBy>Sonia Wagner</cp:lastModifiedBy>
  <cp:revision>3</cp:revision>
  <dcterms:created xsi:type="dcterms:W3CDTF">2021-05-19T22:35:29Z</dcterms:created>
  <dcterms:modified xsi:type="dcterms:W3CDTF">2021-05-25T23:08:11Z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0x0101000F52F68879852C4C8250E9B19F29FA78</vt:lpwstr>
  </property>
</Properties>
</file>