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9" r:id="rId6"/>
    <p:sldId id="267" r:id="rId7"/>
    <p:sldId id="276" r:id="rId8"/>
    <p:sldId id="261" r:id="rId9"/>
    <p:sldId id="262" r:id="rId10"/>
    <p:sldId id="270" r:id="rId11"/>
    <p:sldId id="264" r:id="rId12"/>
    <p:sldId id="279" r:id="rId13"/>
    <p:sldId id="272" r:id="rId14"/>
    <p:sldId id="277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48DC2-9A5F-4F3E-95C7-C7331489A119}" v="9624" dt="2021-07-27T22:46:35.747"/>
    <p1510:client id="{A8F2FC7A-50CE-42D7-AC53-617AC1B0CBBD}" v="538" dt="2021-07-28T01:14:11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gner" userId="ac48baaa-3502-403d-bb82-8a6d856759e4" providerId="ADAL" clId="{A8F2FC7A-50CE-42D7-AC53-617AC1B0CBBD}"/>
    <pc:docChg chg="undo custSel modSld">
      <pc:chgData name="Sonia Wagner" userId="ac48baaa-3502-403d-bb82-8a6d856759e4" providerId="ADAL" clId="{A8F2FC7A-50CE-42D7-AC53-617AC1B0CBBD}" dt="2021-07-28T01:14:11.242" v="1410"/>
      <pc:docMkLst>
        <pc:docMk/>
      </pc:docMkLst>
      <pc:sldChg chg="modSp mod">
        <pc:chgData name="Sonia Wagner" userId="ac48baaa-3502-403d-bb82-8a6d856759e4" providerId="ADAL" clId="{A8F2FC7A-50CE-42D7-AC53-617AC1B0CBBD}" dt="2021-07-28T00:49:07.224" v="1105" actId="6549"/>
        <pc:sldMkLst>
          <pc:docMk/>
          <pc:sldMk cId="2745828918" sldId="256"/>
        </pc:sldMkLst>
        <pc:spChg chg="mod">
          <ac:chgData name="Sonia Wagner" userId="ac48baaa-3502-403d-bb82-8a6d856759e4" providerId="ADAL" clId="{A8F2FC7A-50CE-42D7-AC53-617AC1B0CBBD}" dt="2021-07-28T00:49:07.224" v="1105" actId="6549"/>
          <ac:spMkLst>
            <pc:docMk/>
            <pc:sldMk cId="2745828918" sldId="256"/>
            <ac:spMk id="2" creationId="{7D6CA50C-1A88-4B3F-A34F-FE199F4205A2}"/>
          </ac:spMkLst>
        </pc:spChg>
      </pc:sldChg>
      <pc:sldChg chg="modSp mod">
        <pc:chgData name="Sonia Wagner" userId="ac48baaa-3502-403d-bb82-8a6d856759e4" providerId="ADAL" clId="{A8F2FC7A-50CE-42D7-AC53-617AC1B0CBBD}" dt="2021-07-28T00:48:08.089" v="1084" actId="113"/>
        <pc:sldMkLst>
          <pc:docMk/>
          <pc:sldMk cId="2552862203" sldId="259"/>
        </pc:sldMkLst>
        <pc:spChg chg="mod">
          <ac:chgData name="Sonia Wagner" userId="ac48baaa-3502-403d-bb82-8a6d856759e4" providerId="ADAL" clId="{A8F2FC7A-50CE-42D7-AC53-617AC1B0CBBD}" dt="2021-07-28T00:48:08.089" v="1084" actId="113"/>
          <ac:spMkLst>
            <pc:docMk/>
            <pc:sldMk cId="2552862203" sldId="259"/>
            <ac:spMk id="2" creationId="{72110722-2775-4A70-8182-7C215D42C9B2}"/>
          </ac:spMkLst>
        </pc:spChg>
      </pc:sldChg>
      <pc:sldChg chg="modSp mod">
        <pc:chgData name="Sonia Wagner" userId="ac48baaa-3502-403d-bb82-8a6d856759e4" providerId="ADAL" clId="{A8F2FC7A-50CE-42D7-AC53-617AC1B0CBBD}" dt="2021-07-28T00:49:47.720" v="1202" actId="113"/>
        <pc:sldMkLst>
          <pc:docMk/>
          <pc:sldMk cId="295816944" sldId="261"/>
        </pc:sldMkLst>
        <pc:spChg chg="mod">
          <ac:chgData name="Sonia Wagner" userId="ac48baaa-3502-403d-bb82-8a6d856759e4" providerId="ADAL" clId="{A8F2FC7A-50CE-42D7-AC53-617AC1B0CBBD}" dt="2021-07-28T00:49:47.720" v="1202" actId="113"/>
          <ac:spMkLst>
            <pc:docMk/>
            <pc:sldMk cId="295816944" sldId="261"/>
            <ac:spMk id="2" creationId="{F993299F-3E8A-4BF7-9C3D-B9F22CF94C4E}"/>
          </ac:spMkLst>
        </pc:spChg>
        <pc:picChg chg="mod">
          <ac:chgData name="Sonia Wagner" userId="ac48baaa-3502-403d-bb82-8a6d856759e4" providerId="ADAL" clId="{A8F2FC7A-50CE-42D7-AC53-617AC1B0CBBD}" dt="2021-07-28T00:45:56.418" v="829" actId="1076"/>
          <ac:picMkLst>
            <pc:docMk/>
            <pc:sldMk cId="295816944" sldId="261"/>
            <ac:picMk id="5" creationId="{BC829010-59E7-4B6E-AE76-EEE7D0ED0D81}"/>
          </ac:picMkLst>
        </pc:picChg>
      </pc:sldChg>
      <pc:sldChg chg="modSp mod">
        <pc:chgData name="Sonia Wagner" userId="ac48baaa-3502-403d-bb82-8a6d856759e4" providerId="ADAL" clId="{A8F2FC7A-50CE-42D7-AC53-617AC1B0CBBD}" dt="2021-07-28T00:45:24.167" v="763" actId="14100"/>
        <pc:sldMkLst>
          <pc:docMk/>
          <pc:sldMk cId="1115916446" sldId="262"/>
        </pc:sldMkLst>
        <pc:spChg chg="mod">
          <ac:chgData name="Sonia Wagner" userId="ac48baaa-3502-403d-bb82-8a6d856759e4" providerId="ADAL" clId="{A8F2FC7A-50CE-42D7-AC53-617AC1B0CBBD}" dt="2021-07-28T00:45:24.167" v="763" actId="14100"/>
          <ac:spMkLst>
            <pc:docMk/>
            <pc:sldMk cId="1115916446" sldId="262"/>
            <ac:spMk id="2" creationId="{28492750-E12D-4995-ABCB-5BB846060890}"/>
          </ac:spMkLst>
        </pc:spChg>
      </pc:sldChg>
      <pc:sldChg chg="modSp mod">
        <pc:chgData name="Sonia Wagner" userId="ac48baaa-3502-403d-bb82-8a6d856759e4" providerId="ADAL" clId="{A8F2FC7A-50CE-42D7-AC53-617AC1B0CBBD}" dt="2021-07-28T00:50:19.419" v="1227" actId="113"/>
        <pc:sldMkLst>
          <pc:docMk/>
          <pc:sldMk cId="1809232517" sldId="264"/>
        </pc:sldMkLst>
        <pc:spChg chg="mod">
          <ac:chgData name="Sonia Wagner" userId="ac48baaa-3502-403d-bb82-8a6d856759e4" providerId="ADAL" clId="{A8F2FC7A-50CE-42D7-AC53-617AC1B0CBBD}" dt="2021-07-28T00:50:19.419" v="1227" actId="113"/>
          <ac:spMkLst>
            <pc:docMk/>
            <pc:sldMk cId="1809232517" sldId="264"/>
            <ac:spMk id="2" creationId="{DFE1F858-2A30-4F73-962A-B70A9326A7C2}"/>
          </ac:spMkLst>
        </pc:spChg>
      </pc:sldChg>
      <pc:sldChg chg="modSp mod">
        <pc:chgData name="Sonia Wagner" userId="ac48baaa-3502-403d-bb82-8a6d856759e4" providerId="ADAL" clId="{A8F2FC7A-50CE-42D7-AC53-617AC1B0CBBD}" dt="2021-07-28T00:48:48.731" v="1094" actId="20577"/>
        <pc:sldMkLst>
          <pc:docMk/>
          <pc:sldMk cId="2310816636" sldId="267"/>
        </pc:sldMkLst>
        <pc:spChg chg="mod">
          <ac:chgData name="Sonia Wagner" userId="ac48baaa-3502-403d-bb82-8a6d856759e4" providerId="ADAL" clId="{A8F2FC7A-50CE-42D7-AC53-617AC1B0CBBD}" dt="2021-07-28T00:48:48.731" v="1094" actId="20577"/>
          <ac:spMkLst>
            <pc:docMk/>
            <pc:sldMk cId="2310816636" sldId="267"/>
            <ac:spMk id="9" creationId="{89473272-0868-455C-A0F3-5350AFB2910E}"/>
          </ac:spMkLst>
        </pc:spChg>
      </pc:sldChg>
      <pc:sldChg chg="modSp mod">
        <pc:chgData name="Sonia Wagner" userId="ac48baaa-3502-403d-bb82-8a6d856759e4" providerId="ADAL" clId="{A8F2FC7A-50CE-42D7-AC53-617AC1B0CBBD}" dt="2021-07-28T00:50:53.775" v="1394" actId="255"/>
        <pc:sldMkLst>
          <pc:docMk/>
          <pc:sldMk cId="1007939644" sldId="270"/>
        </pc:sldMkLst>
        <pc:spChg chg="mod">
          <ac:chgData name="Sonia Wagner" userId="ac48baaa-3502-403d-bb82-8a6d856759e4" providerId="ADAL" clId="{A8F2FC7A-50CE-42D7-AC53-617AC1B0CBBD}" dt="2021-07-28T00:50:53.775" v="1394" actId="255"/>
          <ac:spMkLst>
            <pc:docMk/>
            <pc:sldMk cId="1007939644" sldId="270"/>
            <ac:spMk id="2" creationId="{28492750-E12D-4995-ABCB-5BB846060890}"/>
          </ac:spMkLst>
        </pc:spChg>
      </pc:sldChg>
      <pc:sldChg chg="modSp mod">
        <pc:chgData name="Sonia Wagner" userId="ac48baaa-3502-403d-bb82-8a6d856759e4" providerId="ADAL" clId="{A8F2FC7A-50CE-42D7-AC53-617AC1B0CBBD}" dt="2021-07-28T00:44:55.533" v="711" actId="20577"/>
        <pc:sldMkLst>
          <pc:docMk/>
          <pc:sldMk cId="853036541" sldId="272"/>
        </pc:sldMkLst>
        <pc:spChg chg="mod">
          <ac:chgData name="Sonia Wagner" userId="ac48baaa-3502-403d-bb82-8a6d856759e4" providerId="ADAL" clId="{A8F2FC7A-50CE-42D7-AC53-617AC1B0CBBD}" dt="2021-07-28T00:44:55.533" v="711" actId="20577"/>
          <ac:spMkLst>
            <pc:docMk/>
            <pc:sldMk cId="853036541" sldId="272"/>
            <ac:spMk id="2" creationId="{28492750-E12D-4995-ABCB-5BB846060890}"/>
          </ac:spMkLst>
        </pc:spChg>
      </pc:sldChg>
      <pc:sldChg chg="modSp mod">
        <pc:chgData name="Sonia Wagner" userId="ac48baaa-3502-403d-bb82-8a6d856759e4" providerId="ADAL" clId="{A8F2FC7A-50CE-42D7-AC53-617AC1B0CBBD}" dt="2021-07-28T00:44:39.716" v="703" actId="14100"/>
        <pc:sldMkLst>
          <pc:docMk/>
          <pc:sldMk cId="819525285" sldId="273"/>
        </pc:sldMkLst>
        <pc:spChg chg="mod">
          <ac:chgData name="Sonia Wagner" userId="ac48baaa-3502-403d-bb82-8a6d856759e4" providerId="ADAL" clId="{A8F2FC7A-50CE-42D7-AC53-617AC1B0CBBD}" dt="2021-07-28T00:44:39.716" v="703" actId="14100"/>
          <ac:spMkLst>
            <pc:docMk/>
            <pc:sldMk cId="819525285" sldId="273"/>
            <ac:spMk id="2" creationId="{DFE1F858-2A30-4F73-962A-B70A9326A7C2}"/>
          </ac:spMkLst>
        </pc:spChg>
        <pc:graphicFrameChg chg="mod">
          <ac:chgData name="Sonia Wagner" userId="ac48baaa-3502-403d-bb82-8a6d856759e4" providerId="ADAL" clId="{A8F2FC7A-50CE-42D7-AC53-617AC1B0CBBD}" dt="2021-07-28T00:38:05.509" v="517" actId="20577"/>
          <ac:graphicFrameMkLst>
            <pc:docMk/>
            <pc:sldMk cId="819525285" sldId="273"/>
            <ac:graphicFrameMk id="4" creationId="{DFE8205B-4C0D-4F7E-A9F7-22AEE49E8EC0}"/>
          </ac:graphicFrameMkLst>
        </pc:graphicFrameChg>
      </pc:sldChg>
      <pc:sldChg chg="modSp mod">
        <pc:chgData name="Sonia Wagner" userId="ac48baaa-3502-403d-bb82-8a6d856759e4" providerId="ADAL" clId="{A8F2FC7A-50CE-42D7-AC53-617AC1B0CBBD}" dt="2021-07-28T01:14:11.242" v="1410"/>
        <pc:sldMkLst>
          <pc:docMk/>
          <pc:sldMk cId="1292613095" sldId="274"/>
        </pc:sldMkLst>
        <pc:spChg chg="mod">
          <ac:chgData name="Sonia Wagner" userId="ac48baaa-3502-403d-bb82-8a6d856759e4" providerId="ADAL" clId="{A8F2FC7A-50CE-42D7-AC53-617AC1B0CBBD}" dt="2021-07-28T00:44:14.782" v="697" actId="20577"/>
          <ac:spMkLst>
            <pc:docMk/>
            <pc:sldMk cId="1292613095" sldId="274"/>
            <ac:spMk id="2" creationId="{DFE1F858-2A30-4F73-962A-B70A9326A7C2}"/>
          </ac:spMkLst>
        </pc:spChg>
        <pc:graphicFrameChg chg="mod">
          <ac:chgData name="Sonia Wagner" userId="ac48baaa-3502-403d-bb82-8a6d856759e4" providerId="ADAL" clId="{A8F2FC7A-50CE-42D7-AC53-617AC1B0CBBD}" dt="2021-07-28T01:14:11.242" v="1410"/>
          <ac:graphicFrameMkLst>
            <pc:docMk/>
            <pc:sldMk cId="1292613095" sldId="274"/>
            <ac:graphicFrameMk id="4" creationId="{DFE8205B-4C0D-4F7E-A9F7-22AEE49E8EC0}"/>
          </ac:graphicFrameMkLst>
        </pc:graphicFrameChg>
      </pc:sldChg>
      <pc:sldChg chg="modSp mod">
        <pc:chgData name="Sonia Wagner" userId="ac48baaa-3502-403d-bb82-8a6d856759e4" providerId="ADAL" clId="{A8F2FC7A-50CE-42D7-AC53-617AC1B0CBBD}" dt="2021-07-28T00:49:39.007" v="1201" actId="27636"/>
        <pc:sldMkLst>
          <pc:docMk/>
          <pc:sldMk cId="3142429982" sldId="276"/>
        </pc:sldMkLst>
        <pc:spChg chg="mod">
          <ac:chgData name="Sonia Wagner" userId="ac48baaa-3502-403d-bb82-8a6d856759e4" providerId="ADAL" clId="{A8F2FC7A-50CE-42D7-AC53-617AC1B0CBBD}" dt="2021-07-28T00:49:39.007" v="1201" actId="27636"/>
          <ac:spMkLst>
            <pc:docMk/>
            <pc:sldMk cId="3142429982" sldId="276"/>
            <ac:spMk id="2" creationId="{3F607D57-B093-4610-A470-41AEA4377609}"/>
          </ac:spMkLst>
        </pc:spChg>
      </pc:sldChg>
      <pc:sldChg chg="modSp mod">
        <pc:chgData name="Sonia Wagner" userId="ac48baaa-3502-403d-bb82-8a6d856759e4" providerId="ADAL" clId="{A8F2FC7A-50CE-42D7-AC53-617AC1B0CBBD}" dt="2021-07-28T00:43:25.310" v="597" actId="113"/>
        <pc:sldMkLst>
          <pc:docMk/>
          <pc:sldMk cId="3766960643" sldId="277"/>
        </pc:sldMkLst>
        <pc:spChg chg="mod">
          <ac:chgData name="Sonia Wagner" userId="ac48baaa-3502-403d-bb82-8a6d856759e4" providerId="ADAL" clId="{A8F2FC7A-50CE-42D7-AC53-617AC1B0CBBD}" dt="2021-07-28T00:43:25.310" v="597" actId="113"/>
          <ac:spMkLst>
            <pc:docMk/>
            <pc:sldMk cId="3766960643" sldId="277"/>
            <ac:spMk id="2" creationId="{3F607D57-B093-4610-A470-41AEA4377609}"/>
          </ac:spMkLst>
        </pc:spChg>
      </pc:sldChg>
      <pc:sldChg chg="modSp mod">
        <pc:chgData name="Sonia Wagner" userId="ac48baaa-3502-403d-bb82-8a6d856759e4" providerId="ADAL" clId="{A8F2FC7A-50CE-42D7-AC53-617AC1B0CBBD}" dt="2021-07-28T00:42:29.239" v="549" actId="113"/>
        <pc:sldMkLst>
          <pc:docMk/>
          <pc:sldMk cId="1661605851" sldId="279"/>
        </pc:sldMkLst>
        <pc:spChg chg="mod">
          <ac:chgData name="Sonia Wagner" userId="ac48baaa-3502-403d-bb82-8a6d856759e4" providerId="ADAL" clId="{A8F2FC7A-50CE-42D7-AC53-617AC1B0CBBD}" dt="2021-07-28T00:42:29.239" v="549" actId="113"/>
          <ac:spMkLst>
            <pc:docMk/>
            <pc:sldMk cId="1661605851" sldId="279"/>
            <ac:spMk id="2" creationId="{28492750-E12D-4995-ABCB-5BB84606089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5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My 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5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76041392"/>
        <c:axId val="776042376"/>
      </c:radarChart>
      <c:catAx>
        <c:axId val="776041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6042376"/>
        <c:crosses val="autoZero"/>
        <c:auto val="1"/>
        <c:lblAlgn val="ctr"/>
        <c:lblOffset val="100"/>
        <c:noMultiLvlLbl val="0"/>
      </c:catAx>
      <c:valAx>
        <c:axId val="776042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6041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5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My 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5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76041392"/>
        <c:axId val="776042376"/>
      </c:radarChart>
      <c:catAx>
        <c:axId val="776041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6042376"/>
        <c:crosses val="autoZero"/>
        <c:auto val="1"/>
        <c:lblAlgn val="ctr"/>
        <c:lblOffset val="100"/>
        <c:noMultiLvlLbl val="0"/>
      </c:catAx>
      <c:valAx>
        <c:axId val="776042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6041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is.gov.au/applying-access-ndis/how-apply/receiving-your-access-decision/internal-review-decision" TargetMode="External"/><Relationship Id="rId2" Type="http://schemas.openxmlformats.org/officeDocument/2006/relationships/hyperlink" Target="https://www.ndis.gov.au/about-us/operational-guidelines/review-decisions-operational-guideline/review-decisions-operational-guideline-which-decisions-can-be-reviewed" TargetMode="External"/><Relationship Id="rId1" Type="http://schemas.openxmlformats.org/officeDocument/2006/relationships/hyperlink" Target="mailto:enquiries@ndis.gov.au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partners.com.au/knowledge" TargetMode="External"/><Relationship Id="rId2" Type="http://schemas.openxmlformats.org/officeDocument/2006/relationships/hyperlink" Target="https://www.yooralla.com.au/ndis/prepare?utm_source=facebook&amp;utm_medium=social&amp;utm_content=fb_pa1_st&amp;utm_campaign=aofy20&amp;dclid=CIvKjsbo7PECFQmlaAodfqUNiA" TargetMode="External"/><Relationship Id="rId1" Type="http://schemas.openxmlformats.org/officeDocument/2006/relationships/hyperlink" Target="https://www.cfecfw.asn.au/ndis-resources/" TargetMode="External"/><Relationship Id="rId5" Type="http://schemas.openxmlformats.org/officeDocument/2006/relationships/hyperlink" Target="https://www.acd.org.au/information-and-resources/ndis/" TargetMode="External"/><Relationship Id="rId4" Type="http://schemas.openxmlformats.org/officeDocument/2006/relationships/hyperlink" Target="https://www.ndis.gov.a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is.gov.au/applying-access-ndis/how-apply/receiving-your-access-decision/internal-review-decision" TargetMode="External"/><Relationship Id="rId2" Type="http://schemas.openxmlformats.org/officeDocument/2006/relationships/hyperlink" Target="https://www.ndis.gov.au/about-us/operational-guidelines/review-decisions-operational-guideline/review-decisions-operational-guideline-which-decisions-can-be-reviewed" TargetMode="External"/><Relationship Id="rId1" Type="http://schemas.openxmlformats.org/officeDocument/2006/relationships/hyperlink" Target="mailto:enquiries@ndis.gov.au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oralla.com.au/ndis/prepare?utm_source=facebook&amp;utm_medium=social&amp;utm_content=fb_pa1_st&amp;utm_campaign=aofy20&amp;dclid=CIvKjsbo7PECFQmlaAodfqUNiA" TargetMode="External"/><Relationship Id="rId2" Type="http://schemas.openxmlformats.org/officeDocument/2006/relationships/hyperlink" Target="https://www.cfecfw.asn.au/ndis-resources/" TargetMode="External"/><Relationship Id="rId1" Type="http://schemas.openxmlformats.org/officeDocument/2006/relationships/hyperlink" Target="https://www.ndis.gov.au/" TargetMode="External"/><Relationship Id="rId5" Type="http://schemas.openxmlformats.org/officeDocument/2006/relationships/hyperlink" Target="https://www.acd.org.au/information-and-resources/ndis/" TargetMode="External"/><Relationship Id="rId4" Type="http://schemas.openxmlformats.org/officeDocument/2006/relationships/hyperlink" Target="https://planpartners.com.au/knowledg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5D3F0ED0-2EB6-453D-BE4B-4BBCD8987238}">
      <dgm:prSet phldrT="[Text]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b="1" dirty="0"/>
            <a:t>CORE SUPPORTS 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SELF CARE SUPPORT WORKERS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Respite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Camps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Classes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Vacations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Support coordination and plan management</a:t>
          </a:r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b="1" dirty="0"/>
            <a:t>CAPACITY BUILDING TO PARTICIPATE IN THE COMMUNITY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THERAPY SUPPORT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-POSITIVE BEHAVIOUR SUPPORT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Peer support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Counselling and training for child, </a:t>
          </a:r>
          <a:r>
            <a:rPr lang="en-US" dirty="0" err="1"/>
            <a:t>carer</a:t>
          </a:r>
          <a:r>
            <a:rPr lang="en-US" dirty="0"/>
            <a:t> and family members</a:t>
          </a:r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BE3AF4B6-F5EC-44DF-9BDC-CB79D95FB3F4}">
      <dgm:prSet phldrT="[Text]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b="1" dirty="0"/>
            <a:t>CAPITAL SUPPORTS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ONE OFF PURCHASES 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ASSISTIVE TECHNOLOGY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HOME MODIFICATIONS</a:t>
          </a:r>
        </a:p>
        <a:p>
          <a:pPr algn="l">
            <a:lnSpc>
              <a:spcPct val="100000"/>
            </a:lnSpc>
            <a:defRPr cap="all"/>
          </a:pPr>
          <a:r>
            <a:rPr lang="en-US" dirty="0"/>
            <a:t>- COMMUNICATION DEVICES</a:t>
          </a:r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8113D328-D741-4546-88EE-270C594CD2B6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913FCFA9-E236-460B-9323-77A748DA63FA}" type="pres">
      <dgm:prSet presAssocID="{5D3F0ED0-2EB6-453D-BE4B-4BBCD8987238}" presName="compNode" presStyleCnt="0"/>
      <dgm:spPr/>
    </dgm:pt>
    <dgm:pt modelId="{5CEC2045-19E5-4586-8A82-0ED5BA73E61C}" type="pres">
      <dgm:prSet presAssocID="{5D3F0ED0-2EB6-453D-BE4B-4BBCD8987238}" presName="iconBgRect" presStyleLbl="bgShp" presStyleIdx="0" presStyleCnt="3" custLinFactX="85546" custLinFactNeighborX="100000" custLinFactNeighborY="-16174"/>
      <dgm:spPr/>
    </dgm:pt>
    <dgm:pt modelId="{AE752F1E-D28D-45DC-8754-597002C8C39B}" type="pres">
      <dgm:prSet presAssocID="{5D3F0ED0-2EB6-453D-BE4B-4BBCD8987238}" presName="iconRect" presStyleLbl="node1" presStyleIdx="0" presStyleCnt="3" custLinFactX="125140" custLinFactNeighborX="200000" custLinFactNeighborY="-244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17D6720-883B-4B00-981C-9A29F036F4D1}" type="pres">
      <dgm:prSet presAssocID="{5D3F0ED0-2EB6-453D-BE4B-4BBCD8987238}" presName="spaceRect" presStyleCnt="0"/>
      <dgm:spPr/>
    </dgm:pt>
    <dgm:pt modelId="{0B6BA5DE-E17F-4226-899C-67B474FE383C}" type="pres">
      <dgm:prSet presAssocID="{5D3F0ED0-2EB6-453D-BE4B-4BBCD8987238}" presName="textRect" presStyleLbl="revTx" presStyleIdx="0" presStyleCnt="3" custLinFactNeighborX="1570" custLinFactNeighborY="-17965">
        <dgm:presLayoutVars>
          <dgm:chMax val="1"/>
          <dgm:chPref val="1"/>
        </dgm:presLayoutVars>
      </dgm:prSet>
      <dgm:spPr/>
    </dgm:pt>
    <dgm:pt modelId="{EE2788FC-712A-428D-8CA5-41AC46958FD3}" type="pres">
      <dgm:prSet presAssocID="{2E2BF50E-B394-4636-BF63-257039995E33}" presName="sibTrans" presStyleCnt="0"/>
      <dgm:spPr/>
    </dgm:pt>
    <dgm:pt modelId="{D6DBCA18-2696-4B56-A4FE-B5BD7EC6131C}" type="pres">
      <dgm:prSet presAssocID="{00C4C7D7-43FB-4C62-B653-0BAA02E17855}" presName="compNode" presStyleCnt="0"/>
      <dgm:spPr/>
    </dgm:pt>
    <dgm:pt modelId="{64207C47-3A14-45CE-AEBB-950AA7CB587D}" type="pres">
      <dgm:prSet presAssocID="{00C4C7D7-43FB-4C62-B653-0BAA02E17855}" presName="iconBgRect" presStyleLbl="bgShp" presStyleIdx="1" presStyleCnt="3" custLinFactX="-86741" custLinFactNeighborX="-100000" custLinFactNeighborY="-8857"/>
      <dgm:spPr/>
    </dgm:pt>
    <dgm:pt modelId="{DD1D6C1E-CBFF-474F-8D9C-E7009CFCAC74}" type="pres">
      <dgm:prSet presAssocID="{00C4C7D7-43FB-4C62-B653-0BAA02E17855}" presName="iconRect" presStyleLbl="node1" presStyleIdx="1" presStyleCnt="3" custLinFactX="-130482" custLinFactNeighborX="-200000" custLinFactNeighborY="-33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DABE61C-80C0-4F1C-8D92-6CBC4FD7D160}" type="pres">
      <dgm:prSet presAssocID="{00C4C7D7-43FB-4C62-B653-0BAA02E17855}" presName="spaceRect" presStyleCnt="0"/>
      <dgm:spPr/>
    </dgm:pt>
    <dgm:pt modelId="{9A6D43D9-B46C-4A8E-8FA0-7728BC4D62CD}" type="pres">
      <dgm:prSet presAssocID="{00C4C7D7-43FB-4C62-B653-0BAA02E17855}" presName="textRect" presStyleLbl="revTx" presStyleIdx="1" presStyleCnt="3" custLinFactNeighborX="0" custLinFactNeighborY="-20802">
        <dgm:presLayoutVars>
          <dgm:chMax val="1"/>
          <dgm:chPref val="1"/>
        </dgm:presLayoutVars>
      </dgm:prSet>
      <dgm:spPr/>
    </dgm:pt>
    <dgm:pt modelId="{3E7BD38E-9180-4737-B221-F6C5581EC0AC}" type="pres">
      <dgm:prSet presAssocID="{26407BAA-24CA-40B6-A34E-07DAAD20ECB5}" presName="sibTrans" presStyleCnt="0"/>
      <dgm:spPr/>
    </dgm:pt>
    <dgm:pt modelId="{63F93E96-1801-4AD9-B896-6FF6EE228279}" type="pres">
      <dgm:prSet presAssocID="{BE3AF4B6-F5EC-44DF-9BDC-CB79D95FB3F4}" presName="compNode" presStyleCnt="0"/>
      <dgm:spPr/>
    </dgm:pt>
    <dgm:pt modelId="{41A1C510-2DCF-44FA-87F3-8423FF19B3AE}" type="pres">
      <dgm:prSet presAssocID="{BE3AF4B6-F5EC-44DF-9BDC-CB79D95FB3F4}" presName="iconBgRect" presStyleLbl="bgShp" presStyleIdx="2" presStyleCnt="3" custLinFactNeighborY="-12130"/>
      <dgm:spPr/>
    </dgm:pt>
    <dgm:pt modelId="{E15247F8-AB47-4E92-BDC5-412B72189390}" type="pres">
      <dgm:prSet presAssocID="{BE3AF4B6-F5EC-44DF-9BDC-CB79D95FB3F4}" presName="iconRect" presStyleLbl="node1" presStyleIdx="2" presStyleCnt="3" custLinFactNeighborY="-3812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921A4A6-2E31-4E00-87B8-F9FF92E32385}" type="pres">
      <dgm:prSet presAssocID="{BE3AF4B6-F5EC-44DF-9BDC-CB79D95FB3F4}" presName="spaceRect" presStyleCnt="0"/>
      <dgm:spPr/>
    </dgm:pt>
    <dgm:pt modelId="{C0AFD7ED-7EA4-4F7B-9F57-8E3622F21CDA}" type="pres">
      <dgm:prSet presAssocID="{BE3AF4B6-F5EC-44DF-9BDC-CB79D95FB3F4}" presName="textRect" presStyleLbl="revTx" presStyleIdx="2" presStyleCnt="3" custLinFactNeighborX="985" custLinFactNeighborY="-18910">
        <dgm:presLayoutVars>
          <dgm:chMax val="1"/>
          <dgm:chPref val="1"/>
        </dgm:presLayoutVars>
      </dgm:prSet>
      <dgm:spPr/>
    </dgm:pt>
  </dgm:ptLst>
  <dgm:cxnLst>
    <dgm:cxn modelId="{D0ACC338-D34E-44DB-B0C0-C03DE22E9A8B}" type="presOf" srcId="{D75A9632-4EB0-4862-92FF-00CF01BE2205}" destId="{8113D328-D741-4546-88EE-270C594CD2B6}" srcOrd="0" destOrd="0" presId="urn:microsoft.com/office/officeart/2018/5/layout/IconCircleLabelLis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4021B1CA-1CAA-490C-847E-7F8BC81ED16E}" type="presOf" srcId="{5D3F0ED0-2EB6-453D-BE4B-4BBCD8987238}" destId="{0B6BA5DE-E17F-4226-899C-67B474FE383C}" srcOrd="0" destOrd="0" presId="urn:microsoft.com/office/officeart/2018/5/layout/IconCircleLabelList"/>
    <dgm:cxn modelId="{BADB28D8-F92E-4EEE-BCC3-74945763BCFD}" type="presOf" srcId="{BE3AF4B6-F5EC-44DF-9BDC-CB79D95FB3F4}" destId="{C0AFD7ED-7EA4-4F7B-9F57-8E3622F21CDA}" srcOrd="0" destOrd="0" presId="urn:microsoft.com/office/officeart/2018/5/layout/IconCircleLabelList"/>
    <dgm:cxn modelId="{66708CE2-9EFF-43B2-BC5C-8CB49923FB20}" type="presOf" srcId="{00C4C7D7-43FB-4C62-B653-0BAA02E17855}" destId="{9A6D43D9-B46C-4A8E-8FA0-7728BC4D62CD}" srcOrd="0" destOrd="0" presId="urn:microsoft.com/office/officeart/2018/5/layout/IconCircleLabelList"/>
    <dgm:cxn modelId="{7CF129E7-6629-483E-B315-D03090FF6F31}" type="presParOf" srcId="{8113D328-D741-4546-88EE-270C594CD2B6}" destId="{913FCFA9-E236-460B-9323-77A748DA63FA}" srcOrd="0" destOrd="0" presId="urn:microsoft.com/office/officeart/2018/5/layout/IconCircleLabelList"/>
    <dgm:cxn modelId="{C893487F-8A41-441B-85D1-10B59AC7EFC2}" type="presParOf" srcId="{913FCFA9-E236-460B-9323-77A748DA63FA}" destId="{5CEC2045-19E5-4586-8A82-0ED5BA73E61C}" srcOrd="0" destOrd="0" presId="urn:microsoft.com/office/officeart/2018/5/layout/IconCircleLabelList"/>
    <dgm:cxn modelId="{9493DB11-8AC7-4994-8180-FEA32682E8A6}" type="presParOf" srcId="{913FCFA9-E236-460B-9323-77A748DA63FA}" destId="{AE752F1E-D28D-45DC-8754-597002C8C39B}" srcOrd="1" destOrd="0" presId="urn:microsoft.com/office/officeart/2018/5/layout/IconCircleLabelList"/>
    <dgm:cxn modelId="{C0B78EF1-BA5C-48D6-B7A8-0E419C5B83BB}" type="presParOf" srcId="{913FCFA9-E236-460B-9323-77A748DA63FA}" destId="{917D6720-883B-4B00-981C-9A29F036F4D1}" srcOrd="2" destOrd="0" presId="urn:microsoft.com/office/officeart/2018/5/layout/IconCircleLabelList"/>
    <dgm:cxn modelId="{95400945-5457-4F8D-B27B-8DAA221B8F76}" type="presParOf" srcId="{913FCFA9-E236-460B-9323-77A748DA63FA}" destId="{0B6BA5DE-E17F-4226-899C-67B474FE383C}" srcOrd="3" destOrd="0" presId="urn:microsoft.com/office/officeart/2018/5/layout/IconCircleLabelList"/>
    <dgm:cxn modelId="{2583B2E9-F83F-40E4-8125-FA35D7F89EBF}" type="presParOf" srcId="{8113D328-D741-4546-88EE-270C594CD2B6}" destId="{EE2788FC-712A-428D-8CA5-41AC46958FD3}" srcOrd="1" destOrd="0" presId="urn:microsoft.com/office/officeart/2018/5/layout/IconCircleLabelList"/>
    <dgm:cxn modelId="{A82C2822-6BC3-4221-9423-13255F3103ED}" type="presParOf" srcId="{8113D328-D741-4546-88EE-270C594CD2B6}" destId="{D6DBCA18-2696-4B56-A4FE-B5BD7EC6131C}" srcOrd="2" destOrd="0" presId="urn:microsoft.com/office/officeart/2018/5/layout/IconCircleLabelList"/>
    <dgm:cxn modelId="{986C60FF-8C76-4BF1-A3EA-2F6CF6D6DD27}" type="presParOf" srcId="{D6DBCA18-2696-4B56-A4FE-B5BD7EC6131C}" destId="{64207C47-3A14-45CE-AEBB-950AA7CB587D}" srcOrd="0" destOrd="0" presId="urn:microsoft.com/office/officeart/2018/5/layout/IconCircleLabelList"/>
    <dgm:cxn modelId="{16F34F05-D9BE-41AB-9B85-84F22C102E50}" type="presParOf" srcId="{D6DBCA18-2696-4B56-A4FE-B5BD7EC6131C}" destId="{DD1D6C1E-CBFF-474F-8D9C-E7009CFCAC74}" srcOrd="1" destOrd="0" presId="urn:microsoft.com/office/officeart/2018/5/layout/IconCircleLabelList"/>
    <dgm:cxn modelId="{FA4A0BFF-0F81-4ABF-A81E-0360A70CEEC2}" type="presParOf" srcId="{D6DBCA18-2696-4B56-A4FE-B5BD7EC6131C}" destId="{BDABE61C-80C0-4F1C-8D92-6CBC4FD7D160}" srcOrd="2" destOrd="0" presId="urn:microsoft.com/office/officeart/2018/5/layout/IconCircleLabelList"/>
    <dgm:cxn modelId="{BC5B2FC4-BD89-4A19-9550-6C188CBC13C2}" type="presParOf" srcId="{D6DBCA18-2696-4B56-A4FE-B5BD7EC6131C}" destId="{9A6D43D9-B46C-4A8E-8FA0-7728BC4D62CD}" srcOrd="3" destOrd="0" presId="urn:microsoft.com/office/officeart/2018/5/layout/IconCircleLabelList"/>
    <dgm:cxn modelId="{B6BDF174-470E-4421-8692-4400B1289ADC}" type="presParOf" srcId="{8113D328-D741-4546-88EE-270C594CD2B6}" destId="{3E7BD38E-9180-4737-B221-F6C5581EC0AC}" srcOrd="3" destOrd="0" presId="urn:microsoft.com/office/officeart/2018/5/layout/IconCircleLabelList"/>
    <dgm:cxn modelId="{2976A194-191F-4B16-99FF-652EAED42E5E}" type="presParOf" srcId="{8113D328-D741-4546-88EE-270C594CD2B6}" destId="{63F93E96-1801-4AD9-B896-6FF6EE228279}" srcOrd="4" destOrd="0" presId="urn:microsoft.com/office/officeart/2018/5/layout/IconCircleLabelList"/>
    <dgm:cxn modelId="{1A17D89A-CF17-4206-9DBF-64181ABF1582}" type="presParOf" srcId="{63F93E96-1801-4AD9-B896-6FF6EE228279}" destId="{41A1C510-2DCF-44FA-87F3-8423FF19B3AE}" srcOrd="0" destOrd="0" presId="urn:microsoft.com/office/officeart/2018/5/layout/IconCircleLabelList"/>
    <dgm:cxn modelId="{673FA7D1-B008-48ED-8464-57A36C5CCAFF}" type="presParOf" srcId="{63F93E96-1801-4AD9-B896-6FF6EE228279}" destId="{E15247F8-AB47-4E92-BDC5-412B72189390}" srcOrd="1" destOrd="0" presId="urn:microsoft.com/office/officeart/2018/5/layout/IconCircleLabelList"/>
    <dgm:cxn modelId="{2E706CD7-D43C-421C-883E-4D819944775C}" type="presParOf" srcId="{63F93E96-1801-4AD9-B896-6FF6EE228279}" destId="{6921A4A6-2E31-4E00-87B8-F9FF92E32385}" srcOrd="2" destOrd="0" presId="urn:microsoft.com/office/officeart/2018/5/layout/IconCircleLabelList"/>
    <dgm:cxn modelId="{A11A9E27-1293-46D7-84D8-B4B0F8679536}" type="presParOf" srcId="{63F93E96-1801-4AD9-B896-6FF6EE228279}" destId="{C0AFD7ED-7EA4-4F7B-9F57-8E3622F21C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</dgm:pt>
    <dgm:pt modelId="{5D3F0ED0-2EB6-453D-BE4B-4BBCD8987238}">
      <dgm:prSet phldrT="[Text]" custT="1"/>
      <dgm:spPr/>
      <dgm:t>
        <a:bodyPr/>
        <a:lstStyle/>
        <a:p>
          <a:pPr algn="ctr">
            <a:defRPr cap="all"/>
          </a:pPr>
          <a:r>
            <a:rPr lang="en-US" sz="1200" b="1" dirty="0"/>
            <a:t>CORE SUPPORTS (CATEGORY 1 TO 4, MOST FLEXI BLE FUNDS)</a:t>
          </a:r>
        </a:p>
        <a:p>
          <a:pPr algn="l">
            <a:defRPr cap="all"/>
          </a:pPr>
          <a:r>
            <a:rPr lang="en-US" sz="1200" dirty="0"/>
            <a:t>1. DAILY LIVING: MEALS, GARDENING, SHOWERING, DRESSING, RESPITE</a:t>
          </a:r>
        </a:p>
        <a:p>
          <a:pPr algn="l">
            <a:defRPr cap="all"/>
          </a:pPr>
          <a:r>
            <a:rPr lang="en-US" sz="1200" dirty="0"/>
            <a:t>2. TRANSPORT IF CANT USE PUBLIC TRANSPORT  (PAID BY NDIA OR PLAN MANAGER)</a:t>
          </a:r>
        </a:p>
        <a:p>
          <a:pPr algn="l">
            <a:defRPr cap="all"/>
          </a:pPr>
          <a:r>
            <a:rPr lang="en-US" sz="1200" dirty="0"/>
            <a:t>3. CONSUMABLES: NUTRITION, CONTINENCE, SMARTPHONE IPAD, SENSORY EQUIPMENT, ASSISTANCE DOG INSURANCE AND GROOMING, AUSLAN. CONSULT AN OT</a:t>
          </a:r>
        </a:p>
        <a:p>
          <a:pPr algn="l">
            <a:defRPr cap="all"/>
          </a:pPr>
          <a:r>
            <a:rPr lang="en-US" sz="1200" dirty="0"/>
            <a:t>4. SOCIAL AND COMMUITY PARTICIPATION EG NOT CONCERT TICKET BUT FOR SUPPORT WORKER TO ATTEND A CONCERT</a:t>
          </a:r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/>
      <dgm:spPr/>
      <dgm:t>
        <a:bodyPr/>
        <a:lstStyle/>
        <a:p>
          <a:pPr algn="ctr">
            <a:defRPr cap="all"/>
          </a:pPr>
          <a:r>
            <a:rPr lang="en-US" b="1" dirty="0"/>
            <a:t>CAPACITY BUILDING TO PARTICIPATE IN THE COMMUNITY (category 7 to 15)</a:t>
          </a:r>
        </a:p>
        <a:p>
          <a:pPr algn="l">
            <a:defRPr cap="all"/>
          </a:pPr>
          <a:r>
            <a:rPr lang="en-US" dirty="0"/>
            <a:t>7. Support coordination: therapy, </a:t>
          </a:r>
          <a:r>
            <a:rPr lang="en-US" dirty="0" err="1"/>
            <a:t>behaviour</a:t>
          </a:r>
          <a:r>
            <a:rPr lang="en-US" dirty="0"/>
            <a:t>, peer support, counselling and training and support coordination from plan partners</a:t>
          </a:r>
        </a:p>
        <a:p>
          <a:pPr algn="l">
            <a:defRPr cap="all"/>
          </a:pPr>
          <a:r>
            <a:rPr lang="en-US" dirty="0"/>
            <a:t>8. Living arrangements: accommodation, transitioning to independent living  </a:t>
          </a:r>
          <a:r>
            <a:rPr lang="en-US" dirty="0" err="1"/>
            <a:t>eg</a:t>
          </a:r>
          <a:r>
            <a:rPr lang="en-US" dirty="0"/>
            <a:t> going to inspections</a:t>
          </a:r>
        </a:p>
        <a:p>
          <a:pPr algn="l">
            <a:defRPr cap="all"/>
          </a:pPr>
          <a:r>
            <a:rPr lang="en-US" dirty="0"/>
            <a:t>9. Social &amp; community participation: links to category 4 support worker, activities such as life skills training or sports coaching, mentors </a:t>
          </a:r>
        </a:p>
        <a:p>
          <a:pPr algn="l">
            <a:defRPr cap="all"/>
          </a:pPr>
          <a:r>
            <a:rPr lang="en-US" dirty="0"/>
            <a:t>10. Finding &amp; keeping a job: get or keep a job, resume and interview supports</a:t>
          </a:r>
        </a:p>
        <a:p>
          <a:pPr algn="l">
            <a:defRPr cap="all"/>
          </a:pPr>
          <a:r>
            <a:rPr lang="en-US" dirty="0"/>
            <a:t>11. Improved relationships: psychology, social building skills, </a:t>
          </a:r>
          <a:r>
            <a:rPr lang="en-US" dirty="0" err="1"/>
            <a:t>behavioural</a:t>
          </a:r>
          <a:r>
            <a:rPr lang="en-US" dirty="0"/>
            <a:t> therapy</a:t>
          </a:r>
        </a:p>
        <a:p>
          <a:pPr algn="l">
            <a:defRPr cap="all"/>
          </a:pPr>
          <a:r>
            <a:rPr lang="en-US" dirty="0"/>
            <a:t>12. Improved health &amp; wellbeing dieticians, exercise physiologists, personal trainers:</a:t>
          </a:r>
        </a:p>
        <a:p>
          <a:pPr algn="l">
            <a:defRPr cap="all"/>
          </a:pPr>
          <a:r>
            <a:rPr lang="en-US" dirty="0"/>
            <a:t>13. Improved learning: school to further education, advice, applications</a:t>
          </a:r>
        </a:p>
        <a:p>
          <a:pPr algn="l">
            <a:defRPr cap="all"/>
          </a:pPr>
          <a:r>
            <a:rPr lang="en-US" dirty="0"/>
            <a:t>14. Improved life choices: financial and organizational skills, plan management</a:t>
          </a:r>
        </a:p>
        <a:p>
          <a:pPr algn="l">
            <a:defRPr cap="all"/>
          </a:pPr>
          <a:r>
            <a:rPr lang="en-US" dirty="0"/>
            <a:t>15. Improved daily living: exercise physiology, assessments, reports, physio, </a:t>
          </a:r>
          <a:r>
            <a:rPr lang="en-US" dirty="0" err="1"/>
            <a:t>ot</a:t>
          </a:r>
          <a:r>
            <a:rPr lang="en-US" dirty="0"/>
            <a:t>, speech therapy, </a:t>
          </a:r>
          <a:r>
            <a:rPr lang="en-US" dirty="0" err="1"/>
            <a:t>ec</a:t>
          </a:r>
          <a:r>
            <a:rPr lang="en-US" dirty="0"/>
            <a:t> intervention</a:t>
          </a:r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BE3AF4B6-F5EC-44DF-9BDC-CB79D95FB3F4}">
      <dgm:prSet phldrT="[Text]" custT="1"/>
      <dgm:spPr/>
      <dgm:t>
        <a:bodyPr/>
        <a:lstStyle/>
        <a:p>
          <a:pPr algn="ctr">
            <a:defRPr cap="all"/>
          </a:pPr>
          <a:r>
            <a:rPr lang="en-US" sz="1200" b="1" dirty="0"/>
            <a:t>CAPITAL SUPPORTS (CATEGORY 5 AND 6)</a:t>
          </a:r>
        </a:p>
        <a:p>
          <a:pPr algn="ctr">
            <a:defRPr cap="all"/>
          </a:pPr>
          <a:r>
            <a:rPr lang="en-US" sz="1200" dirty="0"/>
            <a:t>- ONE OFF PURCHASES AND REPAIRS </a:t>
          </a:r>
        </a:p>
        <a:p>
          <a:pPr algn="l">
            <a:defRPr cap="all"/>
          </a:pPr>
          <a:r>
            <a:rPr lang="en-US" sz="1200" dirty="0"/>
            <a:t>5. Assistive tech: WHEELCHAIRS, PROSTHETICS, VEHICLE MODIFICATIONS, BRAILLE RESOURCES, GUIDE DOG</a:t>
          </a:r>
        </a:p>
        <a:p>
          <a:pPr algn="l">
            <a:defRPr cap="all"/>
          </a:pPr>
          <a:r>
            <a:rPr lang="en-US" sz="1200" dirty="0"/>
            <a:t>6. Home mods: rails, ramps, project manager to implement, specialist disability </a:t>
          </a:r>
          <a:r>
            <a:rPr lang="en-US" sz="1200" dirty="0" err="1"/>
            <a:t>accomModation</a:t>
          </a:r>
          <a:endParaRPr lang="en-US" sz="1200" dirty="0"/>
        </a:p>
        <a:p>
          <a:pPr algn="ctr">
            <a:defRPr cap="all"/>
          </a:pPr>
          <a:r>
            <a:rPr lang="en-US" sz="1200" dirty="0"/>
            <a:t>QUOTE FROM PROVIDER AND ASSESSMENT FROM THERAPIST</a:t>
          </a:r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61BFB91E-B45C-4DDE-B99C-2C7EDD53731D}" type="pres">
      <dgm:prSet presAssocID="{D75A9632-4EB0-4862-92FF-00CF01BE2205}" presName="diagram" presStyleCnt="0">
        <dgm:presLayoutVars>
          <dgm:dir/>
          <dgm:resizeHandles val="exact"/>
        </dgm:presLayoutVars>
      </dgm:prSet>
      <dgm:spPr/>
    </dgm:pt>
    <dgm:pt modelId="{740112D3-B4D8-48EE-84A0-B4E08B2491F0}" type="pres">
      <dgm:prSet presAssocID="{5D3F0ED0-2EB6-453D-BE4B-4BBCD8987238}" presName="node" presStyleLbl="node1" presStyleIdx="0" presStyleCnt="3" custScaleX="272543" custScaleY="99312">
        <dgm:presLayoutVars>
          <dgm:bulletEnabled val="1"/>
        </dgm:presLayoutVars>
      </dgm:prSet>
      <dgm:spPr/>
    </dgm:pt>
    <dgm:pt modelId="{22BC1CEA-F677-41E7-8B99-B51D5DFFB29A}" type="pres">
      <dgm:prSet presAssocID="{2E2BF50E-B394-4636-BF63-257039995E33}" presName="sibTrans" presStyleCnt="0"/>
      <dgm:spPr/>
    </dgm:pt>
    <dgm:pt modelId="{63DC7C8A-B89F-414F-B622-B5691845DABA}" type="pres">
      <dgm:prSet presAssocID="{00C4C7D7-43FB-4C62-B653-0BAA02E17855}" presName="node" presStyleLbl="node1" presStyleIdx="1" presStyleCnt="3" custScaleX="273615" custScaleY="148326" custLinFactY="37089" custLinFactNeighborX="710" custLinFactNeighborY="100000">
        <dgm:presLayoutVars>
          <dgm:bulletEnabled val="1"/>
        </dgm:presLayoutVars>
      </dgm:prSet>
      <dgm:spPr/>
    </dgm:pt>
    <dgm:pt modelId="{6EFF63A6-D1BE-4550-AF8A-EC774039FDA3}" type="pres">
      <dgm:prSet presAssocID="{26407BAA-24CA-40B6-A34E-07DAAD20ECB5}" presName="sibTrans" presStyleCnt="0"/>
      <dgm:spPr/>
    </dgm:pt>
    <dgm:pt modelId="{174E6EED-4E85-402B-A2E8-72729473C341}" type="pres">
      <dgm:prSet presAssocID="{BE3AF4B6-F5EC-44DF-9BDC-CB79D95FB3F4}" presName="node" presStyleLbl="node1" presStyleIdx="2" presStyleCnt="3" custScaleX="273166" custScaleY="66213" custLinFactY="-66944" custLinFactNeighborX="1301" custLinFactNeighborY="-100000">
        <dgm:presLayoutVars>
          <dgm:bulletEnabled val="1"/>
        </dgm:presLayoutVars>
      </dgm:prSet>
      <dgm:spPr/>
    </dgm:pt>
  </dgm:ptLst>
  <dgm:cxnLst>
    <dgm:cxn modelId="{AEA26931-5DE1-4499-8F07-B05646E6598E}" type="presOf" srcId="{5D3F0ED0-2EB6-453D-BE4B-4BBCD8987238}" destId="{740112D3-B4D8-48EE-84A0-B4E08B2491F0}" srcOrd="0" destOrd="0" presId="urn:microsoft.com/office/officeart/2005/8/layout/default"/>
    <dgm:cxn modelId="{24953138-E86A-4DEC-A9AB-16F8CD0911C3}" type="presOf" srcId="{D75A9632-4EB0-4862-92FF-00CF01BE2205}" destId="{61BFB91E-B45C-4DDE-B99C-2C7EDD53731D}" srcOrd="0" destOrd="0" presId="urn:microsoft.com/office/officeart/2005/8/layout/defaul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8739F04C-1CE9-4F56-A5FC-CC2DB7588794}" type="presOf" srcId="{BE3AF4B6-F5EC-44DF-9BDC-CB79D95FB3F4}" destId="{174E6EED-4E85-402B-A2E8-72729473C341}" srcOrd="0" destOrd="0" presId="urn:microsoft.com/office/officeart/2005/8/layout/default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1AF632A4-5065-4594-8D9C-4845092F0F26}" type="presOf" srcId="{00C4C7D7-43FB-4C62-B653-0BAA02E17855}" destId="{63DC7C8A-B89F-414F-B622-B5691845DABA}" srcOrd="0" destOrd="0" presId="urn:microsoft.com/office/officeart/2005/8/layout/default"/>
    <dgm:cxn modelId="{B087D738-6E79-4B41-BE56-BA8920CA67AF}" type="presParOf" srcId="{61BFB91E-B45C-4DDE-B99C-2C7EDD53731D}" destId="{740112D3-B4D8-48EE-84A0-B4E08B2491F0}" srcOrd="0" destOrd="0" presId="urn:microsoft.com/office/officeart/2005/8/layout/default"/>
    <dgm:cxn modelId="{B46315A2-929D-4E96-8E22-F14CBD32CDBC}" type="presParOf" srcId="{61BFB91E-B45C-4DDE-B99C-2C7EDD53731D}" destId="{22BC1CEA-F677-41E7-8B99-B51D5DFFB29A}" srcOrd="1" destOrd="0" presId="urn:microsoft.com/office/officeart/2005/8/layout/default"/>
    <dgm:cxn modelId="{E54E65FE-6DD2-4B06-8E9E-7954BC78C7B0}" type="presParOf" srcId="{61BFB91E-B45C-4DDE-B99C-2C7EDD53731D}" destId="{63DC7C8A-B89F-414F-B622-B5691845DABA}" srcOrd="2" destOrd="0" presId="urn:microsoft.com/office/officeart/2005/8/layout/default"/>
    <dgm:cxn modelId="{F6507D23-A4C6-4C55-A4E3-079665388077}" type="presParOf" srcId="{61BFB91E-B45C-4DDE-B99C-2C7EDD53731D}" destId="{6EFF63A6-D1BE-4550-AF8A-EC774039FDA3}" srcOrd="3" destOrd="0" presId="urn:microsoft.com/office/officeart/2005/8/layout/default"/>
    <dgm:cxn modelId="{5F839649-300B-4CB9-BC8C-BD19D1781BED}" type="presParOf" srcId="{61BFB91E-B45C-4DDE-B99C-2C7EDD53731D}" destId="{174E6EED-4E85-402B-A2E8-72729473C34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A066BF7-810B-498E-9B71-4BE604C35145}">
      <dgm:prSet phldrT="[Text]"/>
      <dgm:spPr/>
      <dgm:t>
        <a:bodyPr/>
        <a:lstStyle/>
        <a:p>
          <a:endParaRPr lang="en-US" dirty="0"/>
        </a:p>
      </dgm:t>
    </dgm:pt>
    <dgm:pt modelId="{551E2BC4-322B-4917-80F0-6F289DD131BD}" type="parTrans" cxnId="{87998FD1-A301-4733-9331-1795CC56534D}">
      <dgm:prSet/>
      <dgm:spPr/>
      <dgm:t>
        <a:bodyPr/>
        <a:lstStyle/>
        <a:p>
          <a:endParaRPr lang="en-US"/>
        </a:p>
      </dgm:t>
    </dgm:pt>
    <dgm:pt modelId="{BCD89840-710B-41CC-80E1-A699FA6BF644}" type="sibTrans" cxnId="{87998FD1-A301-4733-9331-1795CC56534D}">
      <dgm:prSet/>
      <dgm:spPr/>
      <dgm:t>
        <a:bodyPr/>
        <a:lstStyle/>
        <a:p>
          <a:endParaRPr lang="en-US"/>
        </a:p>
      </dgm:t>
    </dgm:pt>
    <dgm:pt modelId="{9252A2D7-ECD4-458F-B2BB-B6333EF341C4}">
      <dgm:prSet phldrT="[Text]" custT="1"/>
      <dgm:spPr/>
      <dgm:t>
        <a:bodyPr/>
        <a:lstStyle/>
        <a:p>
          <a:r>
            <a:rPr lang="en-US" sz="1400" b="1" dirty="0"/>
            <a:t>PRE PLAN</a:t>
          </a:r>
        </a:p>
        <a:p>
          <a:r>
            <a:rPr lang="en-US" sz="1400" dirty="0" err="1"/>
            <a:t>Carer</a:t>
          </a:r>
          <a:r>
            <a:rPr lang="en-US" sz="1400" dirty="0"/>
            <a:t> Statement</a:t>
          </a:r>
        </a:p>
        <a:p>
          <a:r>
            <a:rPr lang="en-US" sz="1400" dirty="0"/>
            <a:t>Request Support Coordination and Plan Management</a:t>
          </a:r>
        </a:p>
        <a:p>
          <a:r>
            <a:rPr lang="en-US" sz="1400" dirty="0"/>
            <a:t>Request Respire and supports to make sustainable</a:t>
          </a:r>
        </a:p>
      </dgm:t>
    </dgm:pt>
    <dgm:pt modelId="{311917B2-9CA5-4AEA-A561-283F36BA9267}" type="parTrans" cxnId="{0A72A02A-BAE1-48AC-B158-111E2F363615}">
      <dgm:prSet/>
      <dgm:spPr/>
      <dgm:t>
        <a:bodyPr/>
        <a:lstStyle/>
        <a:p>
          <a:endParaRPr lang="en-US"/>
        </a:p>
      </dgm:t>
    </dgm:pt>
    <dgm:pt modelId="{61B195D9-EB3C-4802-A6AB-664066A6DE01}" type="sibTrans" cxnId="{0A72A02A-BAE1-48AC-B158-111E2F363615}">
      <dgm:prSet/>
      <dgm:spPr/>
      <dgm:t>
        <a:bodyPr/>
        <a:lstStyle/>
        <a:p>
          <a:endParaRPr lang="en-US"/>
        </a:p>
      </dgm:t>
    </dgm:pt>
    <dgm:pt modelId="{E577C89B-FE67-4FD5-B67B-A9D2B5CF35FB}">
      <dgm:prSet phldrT="[Text]" custT="1"/>
      <dgm:spPr/>
      <dgm:t>
        <a:bodyPr/>
        <a:lstStyle/>
        <a:p>
          <a:pPr>
            <a:buNone/>
          </a:pPr>
          <a:r>
            <a:rPr lang="en-US" sz="1400" b="1" dirty="0">
              <a:solidFill>
                <a:schemeClr val="bg1"/>
              </a:solidFill>
            </a:rPr>
            <a:t>PLAN AHEAD </a:t>
          </a:r>
        </a:p>
        <a:p>
          <a:pPr>
            <a:buNone/>
          </a:pPr>
          <a:r>
            <a:rPr lang="en-US" sz="1400" dirty="0">
              <a:solidFill>
                <a:schemeClr val="bg1"/>
              </a:solidFill>
            </a:rPr>
            <a:t>Take someone for support</a:t>
          </a:r>
        </a:p>
        <a:p>
          <a:pPr>
            <a:buNone/>
          </a:pPr>
          <a:r>
            <a:rPr lang="en-US" sz="1400" dirty="0">
              <a:solidFill>
                <a:schemeClr val="bg1"/>
              </a:solidFill>
            </a:rPr>
            <a:t>NDIS booklet and glossary: Reasonable and Necessary, Functional Capacity, Core Support, Capacity Building, Local Area Coordinator (LAC), NDIA Delegate</a:t>
          </a:r>
        </a:p>
        <a:p>
          <a:pPr>
            <a:buNone/>
          </a:pPr>
          <a:r>
            <a:rPr lang="en-US" sz="1400" dirty="0">
              <a:solidFill>
                <a:schemeClr val="bg1"/>
              </a:solidFill>
            </a:rPr>
            <a:t>Don’t normalize everyday needs</a:t>
          </a:r>
        </a:p>
        <a:p>
          <a:pPr>
            <a:buNone/>
          </a:pPr>
          <a:r>
            <a:rPr lang="en-US" sz="1400" dirty="0">
              <a:solidFill>
                <a:schemeClr val="bg1"/>
              </a:solidFill>
            </a:rPr>
            <a:t>Put everything in writing at the meeting for NDIS decision maker who isn’t at the meeting</a:t>
          </a:r>
        </a:p>
      </dgm:t>
    </dgm:pt>
    <dgm:pt modelId="{C1215F53-183B-4576-9940-C093E9334C1D}" type="parTrans" cxnId="{1EF02D92-F5CE-4D6F-8A0D-BEE4E9168B61}">
      <dgm:prSet/>
      <dgm:spPr/>
      <dgm:t>
        <a:bodyPr/>
        <a:lstStyle/>
        <a:p>
          <a:endParaRPr lang="en-US"/>
        </a:p>
      </dgm:t>
    </dgm:pt>
    <dgm:pt modelId="{895F126D-CBF0-4835-ACDB-7CA05B5379BC}" type="sibTrans" cxnId="{1EF02D92-F5CE-4D6F-8A0D-BEE4E9168B61}">
      <dgm:prSet/>
      <dgm:spPr/>
      <dgm:t>
        <a:bodyPr/>
        <a:lstStyle/>
        <a:p>
          <a:endParaRPr lang="en-US"/>
        </a:p>
      </dgm:t>
    </dgm:pt>
    <dgm:pt modelId="{7DB892B2-0E0D-420C-B451-7722D28313F7}">
      <dgm:prSet phldrT="[Text]" custT="1"/>
      <dgm:spPr/>
      <dgm:t>
        <a:bodyPr/>
        <a:lstStyle/>
        <a:p>
          <a:r>
            <a:rPr lang="en-US" sz="1400" b="1" dirty="0"/>
            <a:t>GOALS</a:t>
          </a:r>
          <a:r>
            <a:rPr lang="en-US" sz="1400" dirty="0"/>
            <a:t>: </a:t>
          </a:r>
        </a:p>
        <a:p>
          <a:r>
            <a:rPr lang="en-US" sz="1400" dirty="0"/>
            <a:t>Outcomes based not specific supports Flexible enough to change </a:t>
          </a:r>
        </a:p>
        <a:p>
          <a:r>
            <a:rPr lang="en-US" sz="1400" dirty="0"/>
            <a:t>For example, spend more time in the community and become more confident NOT to attend a day program</a:t>
          </a:r>
        </a:p>
      </dgm:t>
    </dgm:pt>
    <dgm:pt modelId="{76A5E238-62E3-48E2-B973-3966EC01419B}" type="parTrans" cxnId="{9C8D409F-E410-4D31-9461-8DF8B8961623}">
      <dgm:prSet/>
      <dgm:spPr/>
      <dgm:t>
        <a:bodyPr/>
        <a:lstStyle/>
        <a:p>
          <a:endParaRPr lang="en-US"/>
        </a:p>
      </dgm:t>
    </dgm:pt>
    <dgm:pt modelId="{5BF1F0BD-2C92-4CA1-93CD-3EA2E09F4EE2}" type="sibTrans" cxnId="{9C8D409F-E410-4D31-9461-8DF8B8961623}">
      <dgm:prSet/>
      <dgm:spPr/>
      <dgm:t>
        <a:bodyPr/>
        <a:lstStyle/>
        <a:p>
          <a:endParaRPr lang="en-US"/>
        </a:p>
      </dgm:t>
    </dgm:pt>
    <dgm:pt modelId="{5D8875FB-2EA5-4AE8-B6E2-3F3BF1AA0DB5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F4A25106-44B1-4997-A039-C6C9B896BD3A}" type="pres">
      <dgm:prSet presAssocID="{1A066BF7-810B-498E-9B71-4BE604C35145}" presName="compNode" presStyleCnt="0"/>
      <dgm:spPr/>
    </dgm:pt>
    <dgm:pt modelId="{BC0FCD14-1945-4538-B9E8-08EB9AE5F4C7}" type="pres">
      <dgm:prSet presAssocID="{1A066BF7-810B-498E-9B71-4BE604C35145}" presName="dummyConnPt" presStyleCnt="0"/>
      <dgm:spPr/>
    </dgm:pt>
    <dgm:pt modelId="{FB0F30EE-836F-4419-AE56-777BBD6169BF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</dgm:pt>
    <dgm:pt modelId="{72DE322E-C70A-4B9F-B5C4-39E866DBC187}" type="pres">
      <dgm:prSet presAssocID="{BCD89840-710B-41CC-80E1-A699FA6BF644}" presName="sibTrans" presStyleLbl="bgSibTrans2D1" presStyleIdx="0" presStyleCnt="3"/>
      <dgm:spPr/>
    </dgm:pt>
    <dgm:pt modelId="{06B8F278-7D50-4287-B250-E7CA5F566D5F}" type="pres">
      <dgm:prSet presAssocID="{9252A2D7-ECD4-458F-B2BB-B6333EF341C4}" presName="compNode" presStyleCnt="0"/>
      <dgm:spPr/>
    </dgm:pt>
    <dgm:pt modelId="{C6DF1717-AB23-49C2-B981-D9E52980F471}" type="pres">
      <dgm:prSet presAssocID="{9252A2D7-ECD4-458F-B2BB-B6333EF341C4}" presName="dummyConnPt" presStyleCnt="0"/>
      <dgm:spPr/>
    </dgm:pt>
    <dgm:pt modelId="{8617B4B7-4361-4B1B-AB9B-9788008FB07B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954A05B-E8CA-45E8-A53A-F212A15629E0}" type="pres">
      <dgm:prSet presAssocID="{61B195D9-EB3C-4802-A6AB-664066A6DE01}" presName="sibTrans" presStyleLbl="bgSibTrans2D1" presStyleIdx="1" presStyleCnt="3"/>
      <dgm:spPr/>
    </dgm:pt>
    <dgm:pt modelId="{99C5D837-DD32-4454-A23E-45D7F9CB78E9}" type="pres">
      <dgm:prSet presAssocID="{E577C89B-FE67-4FD5-B67B-A9D2B5CF35FB}" presName="compNode" presStyleCnt="0"/>
      <dgm:spPr/>
    </dgm:pt>
    <dgm:pt modelId="{7F299C19-6613-4555-93F6-8FD4E4FE0918}" type="pres">
      <dgm:prSet presAssocID="{E577C89B-FE67-4FD5-B67B-A9D2B5CF35FB}" presName="dummyConnPt" presStyleCnt="0"/>
      <dgm:spPr/>
    </dgm:pt>
    <dgm:pt modelId="{836D17DB-0C8C-43FA-A04D-60CEC3F99FBC}" type="pres">
      <dgm:prSet presAssocID="{E577C89B-FE67-4FD5-B67B-A9D2B5CF35FB}" presName="node" presStyleLbl="node1" presStyleIdx="2" presStyleCnt="4" custScaleX="120194" custScaleY="119932">
        <dgm:presLayoutVars>
          <dgm:bulletEnabled val="1"/>
        </dgm:presLayoutVars>
      </dgm:prSet>
      <dgm:spPr/>
    </dgm:pt>
    <dgm:pt modelId="{A90CEF0C-E681-405F-888B-9F7027909564}" type="pres">
      <dgm:prSet presAssocID="{895F126D-CBF0-4835-ACDB-7CA05B5379BC}" presName="sibTrans" presStyleLbl="bgSibTrans2D1" presStyleIdx="2" presStyleCnt="3"/>
      <dgm:spPr/>
    </dgm:pt>
    <dgm:pt modelId="{DBAF20B9-2ED0-4991-9655-7AD63F7041C9}" type="pres">
      <dgm:prSet presAssocID="{7DB892B2-0E0D-420C-B451-7722D28313F7}" presName="compNode" presStyleCnt="0"/>
      <dgm:spPr/>
    </dgm:pt>
    <dgm:pt modelId="{000CFF24-3058-4013-BFAB-A3992A1A4104}" type="pres">
      <dgm:prSet presAssocID="{7DB892B2-0E0D-420C-B451-7722D28313F7}" presName="dummyConnPt" presStyleCnt="0"/>
      <dgm:spPr/>
    </dgm:pt>
    <dgm:pt modelId="{8480B909-7B22-4F96-99CF-440BD59B0A6F}" type="pres">
      <dgm:prSet presAssocID="{7DB892B2-0E0D-420C-B451-7722D28313F7}" presName="node" presStyleLbl="node1" presStyleIdx="3" presStyleCnt="4" custScaleX="111802" custScaleY="82555">
        <dgm:presLayoutVars>
          <dgm:bulletEnabled val="1"/>
        </dgm:presLayoutVars>
      </dgm:prSet>
      <dgm:spPr/>
    </dgm:pt>
  </dgm:ptLst>
  <dgm:cxnLst>
    <dgm:cxn modelId="{2A51C706-1179-40B2-88CD-E4905F03C8E2}" type="presOf" srcId="{61B195D9-EB3C-4802-A6AB-664066A6DE01}" destId="{9954A05B-E8CA-45E8-A53A-F212A15629E0}" srcOrd="0" destOrd="0" presId="urn:microsoft.com/office/officeart/2005/8/layout/bProcess4"/>
    <dgm:cxn modelId="{018C4E28-59DD-44CA-A645-CA47320FDA30}" type="presOf" srcId="{1A066BF7-810B-498E-9B71-4BE604C35145}" destId="{FB0F30EE-836F-4419-AE56-777BBD6169BF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8323CF3B-D70B-4EA2-8304-A2609350F458}" type="presOf" srcId="{895F126D-CBF0-4835-ACDB-7CA05B5379BC}" destId="{A90CEF0C-E681-405F-888B-9F7027909564}" srcOrd="0" destOrd="0" presId="urn:microsoft.com/office/officeart/2005/8/layout/bProcess4"/>
    <dgm:cxn modelId="{6D97DD3B-1E14-4CF7-84B1-95EC5FCBD8C5}" type="presOf" srcId="{9252A2D7-ECD4-458F-B2BB-B6333EF341C4}" destId="{8617B4B7-4361-4B1B-AB9B-9788008FB07B}" srcOrd="0" destOrd="0" presId="urn:microsoft.com/office/officeart/2005/8/layout/bProcess4"/>
    <dgm:cxn modelId="{CE5DDA57-E309-4D02-A0E5-2F9EFDB60FFE}" type="presOf" srcId="{1F0FB2EE-4143-43D1-817A-9730FE873531}" destId="{5D8875FB-2EA5-4AE8-B6E2-3F3BF1AA0DB5}" srcOrd="0" destOrd="0" presId="urn:microsoft.com/office/officeart/2005/8/layout/bProcess4"/>
    <dgm:cxn modelId="{5DA2897D-C5C6-4DFD-9A49-5C5C9D0A597B}" type="presOf" srcId="{7DB892B2-0E0D-420C-B451-7722D28313F7}" destId="{8480B909-7B22-4F96-99CF-440BD59B0A6F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4E7C60A9-E9A3-4FDF-B5D3-1DAD80F9703F}" type="presOf" srcId="{E577C89B-FE67-4FD5-B67B-A9D2B5CF35FB}" destId="{836D17DB-0C8C-43FA-A04D-60CEC3F99FB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E44327FA-6FDB-4AE0-8F66-DE033DB9045B}" type="presOf" srcId="{BCD89840-710B-41CC-80E1-A699FA6BF644}" destId="{72DE322E-C70A-4B9F-B5C4-39E866DBC187}" srcOrd="0" destOrd="0" presId="urn:microsoft.com/office/officeart/2005/8/layout/bProcess4"/>
    <dgm:cxn modelId="{32A72565-27E5-42F6-B4F0-DBD20B48D22C}" type="presParOf" srcId="{5D8875FB-2EA5-4AE8-B6E2-3F3BF1AA0DB5}" destId="{F4A25106-44B1-4997-A039-C6C9B896BD3A}" srcOrd="0" destOrd="0" presId="urn:microsoft.com/office/officeart/2005/8/layout/bProcess4"/>
    <dgm:cxn modelId="{A6CA2C48-E4F6-46CA-B393-B62231C1AA62}" type="presParOf" srcId="{F4A25106-44B1-4997-A039-C6C9B896BD3A}" destId="{BC0FCD14-1945-4538-B9E8-08EB9AE5F4C7}" srcOrd="0" destOrd="0" presId="urn:microsoft.com/office/officeart/2005/8/layout/bProcess4"/>
    <dgm:cxn modelId="{7E9E50EE-E64F-4AF8-BEDD-422B79E429F0}" type="presParOf" srcId="{F4A25106-44B1-4997-A039-C6C9B896BD3A}" destId="{FB0F30EE-836F-4419-AE56-777BBD6169BF}" srcOrd="1" destOrd="0" presId="urn:microsoft.com/office/officeart/2005/8/layout/bProcess4"/>
    <dgm:cxn modelId="{3C2F6D10-41CB-4474-81D7-8B878E9E38A3}" type="presParOf" srcId="{5D8875FB-2EA5-4AE8-B6E2-3F3BF1AA0DB5}" destId="{72DE322E-C70A-4B9F-B5C4-39E866DBC187}" srcOrd="1" destOrd="0" presId="urn:microsoft.com/office/officeart/2005/8/layout/bProcess4"/>
    <dgm:cxn modelId="{7A1AF40D-4C51-4AB2-A636-B32387743056}" type="presParOf" srcId="{5D8875FB-2EA5-4AE8-B6E2-3F3BF1AA0DB5}" destId="{06B8F278-7D50-4287-B250-E7CA5F566D5F}" srcOrd="2" destOrd="0" presId="urn:microsoft.com/office/officeart/2005/8/layout/bProcess4"/>
    <dgm:cxn modelId="{B539D6BE-A6DA-45E3-9897-86695413A3BB}" type="presParOf" srcId="{06B8F278-7D50-4287-B250-E7CA5F566D5F}" destId="{C6DF1717-AB23-49C2-B981-D9E52980F471}" srcOrd="0" destOrd="0" presId="urn:microsoft.com/office/officeart/2005/8/layout/bProcess4"/>
    <dgm:cxn modelId="{8F551737-EA6D-430F-B249-2B809D806804}" type="presParOf" srcId="{06B8F278-7D50-4287-B250-E7CA5F566D5F}" destId="{8617B4B7-4361-4B1B-AB9B-9788008FB07B}" srcOrd="1" destOrd="0" presId="urn:microsoft.com/office/officeart/2005/8/layout/bProcess4"/>
    <dgm:cxn modelId="{0ECC8034-2812-43A6-96CB-5F347F3C5F8C}" type="presParOf" srcId="{5D8875FB-2EA5-4AE8-B6E2-3F3BF1AA0DB5}" destId="{9954A05B-E8CA-45E8-A53A-F212A15629E0}" srcOrd="3" destOrd="0" presId="urn:microsoft.com/office/officeart/2005/8/layout/bProcess4"/>
    <dgm:cxn modelId="{A732ADA7-6315-415F-8421-8B0F2E29429E}" type="presParOf" srcId="{5D8875FB-2EA5-4AE8-B6E2-3F3BF1AA0DB5}" destId="{99C5D837-DD32-4454-A23E-45D7F9CB78E9}" srcOrd="4" destOrd="0" presId="urn:microsoft.com/office/officeart/2005/8/layout/bProcess4"/>
    <dgm:cxn modelId="{B5703C7F-CE42-4426-9B8A-1CA384C0B203}" type="presParOf" srcId="{99C5D837-DD32-4454-A23E-45D7F9CB78E9}" destId="{7F299C19-6613-4555-93F6-8FD4E4FE0918}" srcOrd="0" destOrd="0" presId="urn:microsoft.com/office/officeart/2005/8/layout/bProcess4"/>
    <dgm:cxn modelId="{8D6878C7-12B3-48A1-98D3-A8623328A8A1}" type="presParOf" srcId="{99C5D837-DD32-4454-A23E-45D7F9CB78E9}" destId="{836D17DB-0C8C-43FA-A04D-60CEC3F99FBC}" srcOrd="1" destOrd="0" presId="urn:microsoft.com/office/officeart/2005/8/layout/bProcess4"/>
    <dgm:cxn modelId="{A30719ED-3936-4AFD-AC56-0888C7EEA4B6}" type="presParOf" srcId="{5D8875FB-2EA5-4AE8-B6E2-3F3BF1AA0DB5}" destId="{A90CEF0C-E681-405F-888B-9F7027909564}" srcOrd="5" destOrd="0" presId="urn:microsoft.com/office/officeart/2005/8/layout/bProcess4"/>
    <dgm:cxn modelId="{59D729D3-91D9-4E1F-93D8-639E293D54D1}" type="presParOf" srcId="{5D8875FB-2EA5-4AE8-B6E2-3F3BF1AA0DB5}" destId="{DBAF20B9-2ED0-4991-9655-7AD63F7041C9}" srcOrd="6" destOrd="0" presId="urn:microsoft.com/office/officeart/2005/8/layout/bProcess4"/>
    <dgm:cxn modelId="{D51E5BB2-93A0-4EAE-A679-E0010494903A}" type="presParOf" srcId="{DBAF20B9-2ED0-4991-9655-7AD63F7041C9}" destId="{000CFF24-3058-4013-BFAB-A3992A1A4104}" srcOrd="0" destOrd="0" presId="urn:microsoft.com/office/officeart/2005/8/layout/bProcess4"/>
    <dgm:cxn modelId="{100AC7EC-4B43-4161-BDBA-B65C3FA72E32}" type="presParOf" srcId="{DBAF20B9-2ED0-4991-9655-7AD63F7041C9}" destId="{8480B909-7B22-4F96-99CF-440BD59B0A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5D3F0ED0-2EB6-453D-BE4B-4BBCD8987238}">
      <dgm:prSet phldrT="[Text]" custT="1"/>
      <dgm:spPr/>
      <dgm:t>
        <a:bodyPr/>
        <a:lstStyle/>
        <a:p>
          <a:pPr algn="ctr">
            <a:defRPr cap="all"/>
          </a:pPr>
          <a:r>
            <a:rPr lang="en-US" sz="2200" b="1" dirty="0"/>
            <a:t>Access request form</a:t>
          </a:r>
          <a:r>
            <a:rPr lang="en-US" sz="2200" dirty="0"/>
            <a:t> </a:t>
          </a:r>
        </a:p>
        <a:p>
          <a:pPr algn="ctr">
            <a:defRPr cap="all"/>
          </a:pPr>
          <a:r>
            <a:rPr lang="en-US" sz="1400" dirty="0"/>
            <a:t>28 pages applicant/legal rep and treating professional</a:t>
          </a:r>
        </a:p>
        <a:p>
          <a:pPr algn="ctr">
            <a:defRPr cap="all"/>
          </a:pPr>
          <a:r>
            <a:rPr lang="en-US" sz="1400" dirty="0"/>
            <a:t> Local area coordinator can help</a:t>
          </a:r>
        </a:p>
        <a:p>
          <a:pPr algn="ctr">
            <a:defRPr cap="all"/>
          </a:pPr>
          <a:r>
            <a:rPr lang="en-US" sz="1400" dirty="0"/>
            <a:t>Length of disability and available treatments</a:t>
          </a:r>
          <a:endParaRPr lang="en-US" sz="2200" dirty="0"/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 custT="1"/>
      <dgm:spPr/>
      <dgm:t>
        <a:bodyPr/>
        <a:lstStyle/>
        <a:p>
          <a:pPr algn="ctr">
            <a:defRPr cap="all"/>
          </a:pPr>
          <a:r>
            <a:rPr lang="en-US" sz="2000" b="1" dirty="0"/>
            <a:t>treating professional</a:t>
          </a:r>
        </a:p>
        <a:p>
          <a:pPr algn="ctr">
            <a:defRPr cap="all"/>
          </a:pPr>
          <a:r>
            <a:rPr lang="en-US" sz="1300" dirty="0" err="1"/>
            <a:t>gp</a:t>
          </a:r>
          <a:r>
            <a:rPr lang="en-US" sz="1300" dirty="0"/>
            <a:t>, </a:t>
          </a:r>
          <a:r>
            <a:rPr lang="en-US" sz="1300" dirty="0" err="1"/>
            <a:t>paediatrician</a:t>
          </a:r>
          <a:r>
            <a:rPr lang="en-US" sz="1300" dirty="0"/>
            <a:t>, surgeon, occupational therapist, speech therapist, neurologist, psychologist, psychiatrist, physiotherapist</a:t>
          </a:r>
        </a:p>
        <a:p>
          <a:pPr algn="ctr">
            <a:defRPr cap="all"/>
          </a:pPr>
          <a:r>
            <a:rPr lang="en-US" sz="1300" dirty="0"/>
            <a:t>6 months of treatment +</a:t>
          </a:r>
        </a:p>
        <a:p>
          <a:pPr algn="ctr">
            <a:defRPr cap="all"/>
          </a:pPr>
          <a:r>
            <a:rPr lang="en-US" sz="1300" dirty="0"/>
            <a:t>Most appropriate person for  primary disability</a:t>
          </a:r>
        </a:p>
        <a:p>
          <a:pPr algn="ctr">
            <a:defRPr cap="all"/>
          </a:pPr>
          <a:endParaRPr lang="en-US" sz="1300" dirty="0"/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BE3AF4B6-F5EC-44DF-9BDC-CB79D95FB3F4}">
      <dgm:prSet phldrT="[Text]" custT="1"/>
      <dgm:spPr/>
      <dgm:t>
        <a:bodyPr/>
        <a:lstStyle/>
        <a:p>
          <a:pPr>
            <a:defRPr cap="all"/>
          </a:pPr>
          <a:r>
            <a:rPr lang="en-US" sz="2000" b="1" dirty="0"/>
            <a:t>Psychosocial disability form</a:t>
          </a:r>
        </a:p>
        <a:p>
          <a:pPr>
            <a:defRPr cap="all"/>
          </a:pPr>
          <a:r>
            <a:rPr lang="en-US" sz="1300" dirty="0"/>
            <a:t>Impairment to physical, sensory or mental function (Perception, thinking and emotions)</a:t>
          </a:r>
        </a:p>
        <a:p>
          <a:pPr>
            <a:defRPr cap="all"/>
          </a:pPr>
          <a:r>
            <a:rPr lang="en-US" sz="1300" dirty="0"/>
            <a:t>Psychosocial recovery coach has mental health knowledge </a:t>
          </a:r>
        </a:p>
        <a:p>
          <a:pPr>
            <a:defRPr cap="all"/>
          </a:pPr>
          <a:r>
            <a:rPr lang="en-US" sz="1300" dirty="0"/>
            <a:t>cert 4 &amp; 2 years experience paid mental health work</a:t>
          </a:r>
        </a:p>
        <a:p>
          <a:pPr>
            <a:defRPr cap="all"/>
          </a:pPr>
          <a:r>
            <a:rPr lang="en-US" sz="1300" dirty="0"/>
            <a:t>prefer single support: support coordinator or recovery coach</a:t>
          </a:r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D413A795-C5EE-4B95-B679-2E38DB5C639D}">
      <dgm:prSet phldrT="[Text]" custT="1"/>
      <dgm:spPr/>
      <dgm:t>
        <a:bodyPr/>
        <a:lstStyle/>
        <a:p>
          <a:pPr>
            <a:defRPr cap="all"/>
          </a:pPr>
          <a:r>
            <a:rPr lang="en-US" sz="2000" b="1" dirty="0"/>
            <a:t>REVIEW DECISION</a:t>
          </a:r>
          <a:br>
            <a:rPr lang="en-US" sz="1300" dirty="0"/>
          </a:br>
          <a:r>
            <a:rPr lang="en-US" sz="1300" dirty="0"/>
            <a:t>Can request formal review of decision </a:t>
          </a:r>
        </a:p>
        <a:p>
          <a:pPr>
            <a:defRPr cap="all"/>
          </a:pPr>
          <a:r>
            <a:rPr lang="en-US" sz="1300" dirty="0"/>
            <a:t>Or</a:t>
          </a:r>
        </a:p>
        <a:p>
          <a:pPr>
            <a:defRPr cap="all"/>
          </a:pPr>
          <a:r>
            <a:rPr lang="en-US" sz="1300" dirty="0"/>
            <a:t>Gather new evidence and request reassessment within 3 months</a:t>
          </a:r>
        </a:p>
        <a:p>
          <a:pPr>
            <a:defRPr cap="all"/>
          </a:pPr>
          <a:r>
            <a:rPr lang="en-US" sz="1300" dirty="0"/>
            <a:t>Or </a:t>
          </a:r>
        </a:p>
        <a:p>
          <a:pPr>
            <a:defRPr cap="all"/>
          </a:pPr>
          <a:r>
            <a:rPr lang="en-US" sz="1300" dirty="0"/>
            <a:t>after 3 months a new request can be made with </a:t>
          </a:r>
          <a:r>
            <a:rPr lang="en-US" sz="1300" dirty="0" err="1"/>
            <a:t>ndia</a:t>
          </a:r>
          <a:endParaRPr lang="en-US" sz="1300" dirty="0"/>
        </a:p>
        <a:p>
          <a:pPr>
            <a:defRPr cap="all"/>
          </a:pPr>
          <a:endParaRPr lang="en-US" sz="1300" dirty="0"/>
        </a:p>
      </dgm:t>
    </dgm:pt>
    <dgm:pt modelId="{E0037FCC-E3B1-4345-A34F-4BCF2CB87C54}" type="parTrans" cxnId="{0BD6E2DF-0FC1-4AFC-86AD-E90970CF2017}">
      <dgm:prSet/>
      <dgm:spPr/>
      <dgm:t>
        <a:bodyPr/>
        <a:lstStyle/>
        <a:p>
          <a:endParaRPr lang="en-AU"/>
        </a:p>
      </dgm:t>
    </dgm:pt>
    <dgm:pt modelId="{2541BF40-3364-4DED-AC26-1519439185E4}" type="sibTrans" cxnId="{0BD6E2DF-0FC1-4AFC-86AD-E90970CF2017}">
      <dgm:prSet/>
      <dgm:spPr/>
      <dgm:t>
        <a:bodyPr/>
        <a:lstStyle/>
        <a:p>
          <a:endParaRPr lang="en-AU"/>
        </a:p>
      </dgm:t>
    </dgm:pt>
    <dgm:pt modelId="{2C440698-9998-45A2-A4D5-392923C1EC19}" type="pres">
      <dgm:prSet presAssocID="{D75A9632-4EB0-4862-92FF-00CF01BE2205}" presName="diagram" presStyleCnt="0">
        <dgm:presLayoutVars>
          <dgm:dir/>
          <dgm:resizeHandles val="exact"/>
        </dgm:presLayoutVars>
      </dgm:prSet>
      <dgm:spPr/>
    </dgm:pt>
    <dgm:pt modelId="{98B6AB2A-BFFB-496C-B5CE-7AFC8F2AC0CD}" type="pres">
      <dgm:prSet presAssocID="{5D3F0ED0-2EB6-453D-BE4B-4BBCD8987238}" presName="node" presStyleLbl="node1" presStyleIdx="0" presStyleCnt="4">
        <dgm:presLayoutVars>
          <dgm:bulletEnabled val="1"/>
        </dgm:presLayoutVars>
      </dgm:prSet>
      <dgm:spPr/>
    </dgm:pt>
    <dgm:pt modelId="{3BDF4D77-43C3-4C20-BEBF-93C471C63F2B}" type="pres">
      <dgm:prSet presAssocID="{2E2BF50E-B394-4636-BF63-257039995E33}" presName="sibTrans" presStyleCnt="0"/>
      <dgm:spPr/>
    </dgm:pt>
    <dgm:pt modelId="{35FADA9F-74D2-485A-B0CC-F0961F913930}" type="pres">
      <dgm:prSet presAssocID="{00C4C7D7-43FB-4C62-B653-0BAA02E17855}" presName="node" presStyleLbl="node1" presStyleIdx="1" presStyleCnt="4">
        <dgm:presLayoutVars>
          <dgm:bulletEnabled val="1"/>
        </dgm:presLayoutVars>
      </dgm:prSet>
      <dgm:spPr/>
    </dgm:pt>
    <dgm:pt modelId="{46AD2B80-30BD-4CBE-A873-E22EC005B86D}" type="pres">
      <dgm:prSet presAssocID="{26407BAA-24CA-40B6-A34E-07DAAD20ECB5}" presName="sibTrans" presStyleCnt="0"/>
      <dgm:spPr/>
    </dgm:pt>
    <dgm:pt modelId="{37C9C1FF-7F8A-414C-BE3B-3304C85DC829}" type="pres">
      <dgm:prSet presAssocID="{BE3AF4B6-F5EC-44DF-9BDC-CB79D95FB3F4}" presName="node" presStyleLbl="node1" presStyleIdx="2" presStyleCnt="4" custScaleY="124053">
        <dgm:presLayoutVars>
          <dgm:bulletEnabled val="1"/>
        </dgm:presLayoutVars>
      </dgm:prSet>
      <dgm:spPr/>
    </dgm:pt>
    <dgm:pt modelId="{0D608A1F-60E0-48A5-99B2-38EFD2812482}" type="pres">
      <dgm:prSet presAssocID="{3B148F1D-FDFC-4CDA-B894-16E41EDC0348}" presName="sibTrans" presStyleCnt="0"/>
      <dgm:spPr/>
    </dgm:pt>
    <dgm:pt modelId="{14FED84E-7552-47E4-83A8-020E8559415A}" type="pres">
      <dgm:prSet presAssocID="{D413A795-C5EE-4B95-B679-2E38DB5C639D}" presName="node" presStyleLbl="node1" presStyleIdx="3" presStyleCnt="4">
        <dgm:presLayoutVars>
          <dgm:bulletEnabled val="1"/>
        </dgm:presLayoutVars>
      </dgm:prSet>
      <dgm:spPr/>
    </dgm:pt>
  </dgm:ptLst>
  <dgm:cxnLst>
    <dgm:cxn modelId="{1F2E7730-B4AE-45A5-BCB9-A7635B5977E5}" type="presOf" srcId="{5D3F0ED0-2EB6-453D-BE4B-4BBCD8987238}" destId="{98B6AB2A-BFFB-496C-B5CE-7AFC8F2AC0CD}" srcOrd="0" destOrd="0" presId="urn:microsoft.com/office/officeart/2005/8/layout/defaul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7836817C-7830-4A1F-9C77-782C57127C76}" type="presOf" srcId="{D413A795-C5EE-4B95-B679-2E38DB5C639D}" destId="{14FED84E-7552-47E4-83A8-020E8559415A}" srcOrd="0" destOrd="0" presId="urn:microsoft.com/office/officeart/2005/8/layout/default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2994BB97-138A-4C8F-A1F9-0C381712C1AF}" type="presOf" srcId="{BE3AF4B6-F5EC-44DF-9BDC-CB79D95FB3F4}" destId="{37C9C1FF-7F8A-414C-BE3B-3304C85DC829}" srcOrd="0" destOrd="0" presId="urn:microsoft.com/office/officeart/2005/8/layout/default"/>
    <dgm:cxn modelId="{D3320DA0-842A-4A2D-8DD7-D6D7B2A4EB8B}" type="presOf" srcId="{00C4C7D7-43FB-4C62-B653-0BAA02E17855}" destId="{35FADA9F-74D2-485A-B0CC-F0961F913930}" srcOrd="0" destOrd="0" presId="urn:microsoft.com/office/officeart/2005/8/layout/default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FAE15EBE-047E-40A4-B47F-7E952CCCFD12}" type="presOf" srcId="{D75A9632-4EB0-4862-92FF-00CF01BE2205}" destId="{2C440698-9998-45A2-A4D5-392923C1EC19}" srcOrd="0" destOrd="0" presId="urn:microsoft.com/office/officeart/2005/8/layout/default"/>
    <dgm:cxn modelId="{0BD6E2DF-0FC1-4AFC-86AD-E90970CF2017}" srcId="{D75A9632-4EB0-4862-92FF-00CF01BE2205}" destId="{D413A795-C5EE-4B95-B679-2E38DB5C639D}" srcOrd="3" destOrd="0" parTransId="{E0037FCC-E3B1-4345-A34F-4BCF2CB87C54}" sibTransId="{2541BF40-3364-4DED-AC26-1519439185E4}"/>
    <dgm:cxn modelId="{0A6D7BDC-4173-4BE0-BE39-C603A88208BD}" type="presParOf" srcId="{2C440698-9998-45A2-A4D5-392923C1EC19}" destId="{98B6AB2A-BFFB-496C-B5CE-7AFC8F2AC0CD}" srcOrd="0" destOrd="0" presId="urn:microsoft.com/office/officeart/2005/8/layout/default"/>
    <dgm:cxn modelId="{80422BDE-16DA-4251-A1DC-0FFE13BA85E9}" type="presParOf" srcId="{2C440698-9998-45A2-A4D5-392923C1EC19}" destId="{3BDF4D77-43C3-4C20-BEBF-93C471C63F2B}" srcOrd="1" destOrd="0" presId="urn:microsoft.com/office/officeart/2005/8/layout/default"/>
    <dgm:cxn modelId="{55C1D200-C0D7-4B43-9701-5F9CBF4AFF2E}" type="presParOf" srcId="{2C440698-9998-45A2-A4D5-392923C1EC19}" destId="{35FADA9F-74D2-485A-B0CC-F0961F913930}" srcOrd="2" destOrd="0" presId="urn:microsoft.com/office/officeart/2005/8/layout/default"/>
    <dgm:cxn modelId="{6C1F5BE9-BC1D-48EF-B53C-8E93C1518945}" type="presParOf" srcId="{2C440698-9998-45A2-A4D5-392923C1EC19}" destId="{46AD2B80-30BD-4CBE-A873-E22EC005B86D}" srcOrd="3" destOrd="0" presId="urn:microsoft.com/office/officeart/2005/8/layout/default"/>
    <dgm:cxn modelId="{D9BB76C8-4819-43F0-953A-2F230E891229}" type="presParOf" srcId="{2C440698-9998-45A2-A4D5-392923C1EC19}" destId="{37C9C1FF-7F8A-414C-BE3B-3304C85DC829}" srcOrd="4" destOrd="0" presId="urn:microsoft.com/office/officeart/2005/8/layout/default"/>
    <dgm:cxn modelId="{E6136E64-304E-4D92-9DF4-D1F971CC2CA6}" type="presParOf" srcId="{2C440698-9998-45A2-A4D5-392923C1EC19}" destId="{0D608A1F-60E0-48A5-99B2-38EFD2812482}" srcOrd="5" destOrd="0" presId="urn:microsoft.com/office/officeart/2005/8/layout/default"/>
    <dgm:cxn modelId="{6B67CFD5-8AD7-428D-B72E-8305B4C4B4EC}" type="presParOf" srcId="{2C440698-9998-45A2-A4D5-392923C1EC19}" destId="{14FED84E-7552-47E4-83A8-020E855941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5D3F0ED0-2EB6-453D-BE4B-4BBCD8987238}">
      <dgm:prSet phldrT="[Text]" custT="1"/>
      <dgm:spPr/>
      <dgm:t>
        <a:bodyPr/>
        <a:lstStyle/>
        <a:p>
          <a:pPr algn="ctr">
            <a:defRPr cap="all"/>
          </a:pPr>
          <a:r>
            <a:rPr lang="en-US" sz="2000" b="1" dirty="0"/>
            <a:t>link health and community</a:t>
          </a:r>
        </a:p>
        <a:p>
          <a:pPr algn="ctr">
            <a:defRPr cap="all"/>
          </a:pPr>
          <a:r>
            <a:rPr lang="en-US" sz="1400" dirty="0"/>
            <a:t>Melbourne metro</a:t>
          </a:r>
        </a:p>
        <a:p>
          <a:pPr algn="ctr">
            <a:defRPr cap="all"/>
          </a:pPr>
          <a:r>
            <a:rPr lang="en-US" sz="1400" dirty="0"/>
            <a:t>Outer east, inner east, southern</a:t>
          </a:r>
        </a:p>
        <a:p>
          <a:pPr algn="ctr">
            <a:defRPr cap="all"/>
          </a:pPr>
          <a:r>
            <a:rPr lang="en-US" sz="1400" dirty="0"/>
            <a:t>Regional</a:t>
          </a:r>
        </a:p>
        <a:p>
          <a:pPr algn="ctr">
            <a:defRPr cap="all"/>
          </a:pPr>
          <a:r>
            <a:rPr lang="en-US" sz="1400" dirty="0"/>
            <a:t>Inner Gippsland, outer </a:t>
          </a:r>
          <a:r>
            <a:rPr lang="en-US" sz="1400" dirty="0" err="1"/>
            <a:t>gippsland</a:t>
          </a:r>
          <a:endParaRPr lang="en-US" sz="1400" dirty="0"/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 custT="1"/>
      <dgm:spPr/>
      <dgm:t>
        <a:bodyPr/>
        <a:lstStyle/>
        <a:p>
          <a:pPr>
            <a:defRPr cap="all"/>
          </a:pPr>
          <a:r>
            <a:rPr lang="en-US" sz="2000" b="1" dirty="0"/>
            <a:t>MERRI</a:t>
          </a:r>
          <a:r>
            <a:rPr lang="en-US" sz="900" b="1" dirty="0"/>
            <a:t> </a:t>
          </a:r>
          <a:r>
            <a:rPr lang="en-US" sz="2000" b="1" dirty="0"/>
            <a:t>HEALTH</a:t>
          </a:r>
        </a:p>
        <a:p>
          <a:pPr>
            <a:defRPr cap="all"/>
          </a:pPr>
          <a:r>
            <a:rPr lang="en-US" sz="1400" b="1" dirty="0"/>
            <a:t>Melbourne METRO</a:t>
          </a:r>
        </a:p>
        <a:p>
          <a:pPr>
            <a:defRPr cap="all"/>
          </a:pPr>
          <a:r>
            <a:rPr lang="en-US" sz="1400" b="1" dirty="0"/>
            <a:t>North East</a:t>
          </a:r>
        </a:p>
        <a:p>
          <a:pPr>
            <a:defRPr cap="all"/>
          </a:pPr>
          <a:r>
            <a:rPr lang="en-US" sz="1400" b="1" dirty="0"/>
            <a:t>Regional</a:t>
          </a:r>
        </a:p>
        <a:p>
          <a:pPr>
            <a:defRPr cap="all"/>
          </a:pPr>
          <a:r>
            <a:rPr lang="en-US" sz="1400" dirty="0"/>
            <a:t>Ovens </a:t>
          </a:r>
          <a:r>
            <a:rPr lang="en-US" sz="1400" dirty="0" err="1"/>
            <a:t>murray</a:t>
          </a:r>
          <a:endParaRPr lang="en-US" sz="1400" dirty="0"/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BE3AF4B6-F5EC-44DF-9BDC-CB79D95FB3F4}">
      <dgm:prSet phldrT="[Text]" custT="1"/>
      <dgm:spPr/>
      <dgm:t>
        <a:bodyPr/>
        <a:lstStyle/>
        <a:p>
          <a:pPr>
            <a:defRPr cap="all"/>
          </a:pPr>
          <a:r>
            <a:rPr lang="en-US" sz="2000" b="1" dirty="0"/>
            <a:t>Barwon child, youth and family</a:t>
          </a:r>
        </a:p>
        <a:p>
          <a:pPr>
            <a:defRPr cap="all"/>
          </a:pPr>
          <a:r>
            <a:rPr lang="en-US" sz="1400" b="0" dirty="0"/>
            <a:t>Regional</a:t>
          </a:r>
        </a:p>
        <a:p>
          <a:pPr>
            <a:defRPr cap="all"/>
          </a:pPr>
          <a:r>
            <a:rPr lang="en-US" sz="1400" b="0" dirty="0" err="1"/>
            <a:t>barwon</a:t>
          </a:r>
          <a:endParaRPr lang="en-US" sz="1400" b="0" dirty="0"/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D7B7CFCD-5524-46D6-8837-305AA58C4892}">
      <dgm:prSet phldrT="[Text]" custT="1"/>
      <dgm:spPr/>
      <dgm:t>
        <a:bodyPr/>
        <a:lstStyle/>
        <a:p>
          <a:pPr>
            <a:defRPr cap="all"/>
          </a:pPr>
          <a:endParaRPr lang="en-US" sz="1000" dirty="0"/>
        </a:p>
        <a:p>
          <a:pPr>
            <a:defRPr cap="all"/>
          </a:pPr>
          <a:r>
            <a:rPr lang="en-US" sz="1400" b="1" dirty="0" err="1">
              <a:solidFill>
                <a:schemeClr val="accent6">
                  <a:lumMod val="50000"/>
                </a:schemeClr>
              </a:solidFill>
            </a:rPr>
            <a:t>LaC</a:t>
          </a:r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 PARTNERS</a:t>
          </a:r>
        </a:p>
        <a:p>
          <a:pPr>
            <a:defRPr cap="all"/>
          </a:pPr>
          <a:r>
            <a:rPr lang="en-US" sz="1400" b="1" dirty="0" err="1">
              <a:solidFill>
                <a:schemeClr val="accent6">
                  <a:lumMod val="50000"/>
                </a:schemeClr>
              </a:solidFill>
            </a:rPr>
            <a:t>Ecei</a:t>
          </a:r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 PARTNERS</a:t>
          </a:r>
        </a:p>
        <a:p>
          <a:pPr>
            <a:defRPr cap="all"/>
          </a:pPr>
          <a:endParaRPr lang="en-US" sz="1000" dirty="0"/>
        </a:p>
      </dgm:t>
    </dgm:pt>
    <dgm:pt modelId="{C9D2C570-970D-411D-B93F-902D29DF95EF}" type="parTrans" cxnId="{2DDEB3AB-23DC-482D-8293-35A25AFBFCE6}">
      <dgm:prSet/>
      <dgm:spPr/>
      <dgm:t>
        <a:bodyPr/>
        <a:lstStyle/>
        <a:p>
          <a:endParaRPr lang="en-AU"/>
        </a:p>
      </dgm:t>
    </dgm:pt>
    <dgm:pt modelId="{B4F718CD-FA37-41F6-8A83-2A6263E800FC}" type="sibTrans" cxnId="{2DDEB3AB-23DC-482D-8293-35A25AFBFCE6}">
      <dgm:prSet/>
      <dgm:spPr/>
      <dgm:t>
        <a:bodyPr/>
        <a:lstStyle/>
        <a:p>
          <a:endParaRPr lang="en-AU"/>
        </a:p>
      </dgm:t>
    </dgm:pt>
    <dgm:pt modelId="{61BFB91E-B45C-4DDE-B99C-2C7EDD53731D}" type="pres">
      <dgm:prSet presAssocID="{D75A9632-4EB0-4862-92FF-00CF01BE2205}" presName="diagram" presStyleCnt="0">
        <dgm:presLayoutVars>
          <dgm:dir/>
          <dgm:resizeHandles val="exact"/>
        </dgm:presLayoutVars>
      </dgm:prSet>
      <dgm:spPr/>
    </dgm:pt>
    <dgm:pt modelId="{740112D3-B4D8-48EE-84A0-B4E08B2491F0}" type="pres">
      <dgm:prSet presAssocID="{5D3F0ED0-2EB6-453D-BE4B-4BBCD8987238}" presName="node" presStyleLbl="node1" presStyleIdx="0" presStyleCnt="4" custScaleX="66112" custScaleY="124965" custLinFactY="19079" custLinFactNeighborX="-3060" custLinFactNeighborY="100000">
        <dgm:presLayoutVars>
          <dgm:bulletEnabled val="1"/>
        </dgm:presLayoutVars>
      </dgm:prSet>
      <dgm:spPr/>
    </dgm:pt>
    <dgm:pt modelId="{22BC1CEA-F677-41E7-8B99-B51D5DFFB29A}" type="pres">
      <dgm:prSet presAssocID="{2E2BF50E-B394-4636-BF63-257039995E33}" presName="sibTrans" presStyleCnt="0"/>
      <dgm:spPr/>
    </dgm:pt>
    <dgm:pt modelId="{63DC7C8A-B89F-414F-B622-B5691845DABA}" type="pres">
      <dgm:prSet presAssocID="{00C4C7D7-43FB-4C62-B653-0BAA02E17855}" presName="node" presStyleLbl="node1" presStyleIdx="1" presStyleCnt="4" custScaleX="89505" custScaleY="63337" custLinFactY="100000" custLinFactNeighborX="-4942" custLinFactNeighborY="165325">
        <dgm:presLayoutVars>
          <dgm:bulletEnabled val="1"/>
        </dgm:presLayoutVars>
      </dgm:prSet>
      <dgm:spPr/>
    </dgm:pt>
    <dgm:pt modelId="{6EFF63A6-D1BE-4550-AF8A-EC774039FDA3}" type="pres">
      <dgm:prSet presAssocID="{26407BAA-24CA-40B6-A34E-07DAAD20ECB5}" presName="sibTrans" presStyleCnt="0"/>
      <dgm:spPr/>
    </dgm:pt>
    <dgm:pt modelId="{174E6EED-4E85-402B-A2E8-72729473C341}" type="pres">
      <dgm:prSet presAssocID="{BE3AF4B6-F5EC-44DF-9BDC-CB79D95FB3F4}" presName="node" presStyleLbl="node1" presStyleIdx="2" presStyleCnt="4" custScaleX="84881" custScaleY="48640" custLinFactNeighborX="33833" custLinFactNeighborY="-20144">
        <dgm:presLayoutVars>
          <dgm:bulletEnabled val="1"/>
        </dgm:presLayoutVars>
      </dgm:prSet>
      <dgm:spPr/>
    </dgm:pt>
    <dgm:pt modelId="{866D2E5C-CD2E-484F-931F-CF8AC1E78943}" type="pres">
      <dgm:prSet presAssocID="{3B148F1D-FDFC-4CDA-B894-16E41EDC0348}" presName="sibTrans" presStyleCnt="0"/>
      <dgm:spPr/>
    </dgm:pt>
    <dgm:pt modelId="{143D4ACB-A731-465C-856E-C75C888DC75E}" type="pres">
      <dgm:prSet presAssocID="{D7B7CFCD-5524-46D6-8837-305AA58C4892}" presName="node" presStyleLbl="node1" presStyleIdx="3" presStyleCnt="4" custScaleX="113726" custScaleY="34503" custLinFactY="-27969" custLinFactNeighborX="-998" custLinFactNeighborY="-100000">
        <dgm:presLayoutVars>
          <dgm:bulletEnabled val="1"/>
        </dgm:presLayoutVars>
      </dgm:prSet>
      <dgm:spPr/>
    </dgm:pt>
  </dgm:ptLst>
  <dgm:cxnLst>
    <dgm:cxn modelId="{AEA26931-5DE1-4499-8F07-B05646E6598E}" type="presOf" srcId="{5D3F0ED0-2EB6-453D-BE4B-4BBCD8987238}" destId="{740112D3-B4D8-48EE-84A0-B4E08B2491F0}" srcOrd="0" destOrd="0" presId="urn:microsoft.com/office/officeart/2005/8/layout/default"/>
    <dgm:cxn modelId="{24953138-E86A-4DEC-A9AB-16F8CD0911C3}" type="presOf" srcId="{D75A9632-4EB0-4862-92FF-00CF01BE2205}" destId="{61BFB91E-B45C-4DDE-B99C-2C7EDD53731D}" srcOrd="0" destOrd="0" presId="urn:microsoft.com/office/officeart/2005/8/layout/defaul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E823955F-7FE6-4A94-9658-90416F29836D}" type="presOf" srcId="{D7B7CFCD-5524-46D6-8837-305AA58C4892}" destId="{143D4ACB-A731-465C-856E-C75C888DC75E}" srcOrd="0" destOrd="0" presId="urn:microsoft.com/office/officeart/2005/8/layout/default"/>
    <dgm:cxn modelId="{8739F04C-1CE9-4F56-A5FC-CC2DB7588794}" type="presOf" srcId="{BE3AF4B6-F5EC-44DF-9BDC-CB79D95FB3F4}" destId="{174E6EED-4E85-402B-A2E8-72729473C341}" srcOrd="0" destOrd="0" presId="urn:microsoft.com/office/officeart/2005/8/layout/default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1AF632A4-5065-4594-8D9C-4845092F0F26}" type="presOf" srcId="{00C4C7D7-43FB-4C62-B653-0BAA02E17855}" destId="{63DC7C8A-B89F-414F-B622-B5691845DABA}" srcOrd="0" destOrd="0" presId="urn:microsoft.com/office/officeart/2005/8/layout/default"/>
    <dgm:cxn modelId="{2DDEB3AB-23DC-482D-8293-35A25AFBFCE6}" srcId="{D75A9632-4EB0-4862-92FF-00CF01BE2205}" destId="{D7B7CFCD-5524-46D6-8837-305AA58C4892}" srcOrd="3" destOrd="0" parTransId="{C9D2C570-970D-411D-B93F-902D29DF95EF}" sibTransId="{B4F718CD-FA37-41F6-8A83-2A6263E800FC}"/>
    <dgm:cxn modelId="{B087D738-6E79-4B41-BE56-BA8920CA67AF}" type="presParOf" srcId="{61BFB91E-B45C-4DDE-B99C-2C7EDD53731D}" destId="{740112D3-B4D8-48EE-84A0-B4E08B2491F0}" srcOrd="0" destOrd="0" presId="urn:microsoft.com/office/officeart/2005/8/layout/default"/>
    <dgm:cxn modelId="{B46315A2-929D-4E96-8E22-F14CBD32CDBC}" type="presParOf" srcId="{61BFB91E-B45C-4DDE-B99C-2C7EDD53731D}" destId="{22BC1CEA-F677-41E7-8B99-B51D5DFFB29A}" srcOrd="1" destOrd="0" presId="urn:microsoft.com/office/officeart/2005/8/layout/default"/>
    <dgm:cxn modelId="{E54E65FE-6DD2-4B06-8E9E-7954BC78C7B0}" type="presParOf" srcId="{61BFB91E-B45C-4DDE-B99C-2C7EDD53731D}" destId="{63DC7C8A-B89F-414F-B622-B5691845DABA}" srcOrd="2" destOrd="0" presId="urn:microsoft.com/office/officeart/2005/8/layout/default"/>
    <dgm:cxn modelId="{F6507D23-A4C6-4C55-A4E3-079665388077}" type="presParOf" srcId="{61BFB91E-B45C-4DDE-B99C-2C7EDD53731D}" destId="{6EFF63A6-D1BE-4550-AF8A-EC774039FDA3}" srcOrd="3" destOrd="0" presId="urn:microsoft.com/office/officeart/2005/8/layout/default"/>
    <dgm:cxn modelId="{5F839649-300B-4CB9-BC8C-BD19D1781BED}" type="presParOf" srcId="{61BFB91E-B45C-4DDE-B99C-2C7EDD53731D}" destId="{174E6EED-4E85-402B-A2E8-72729473C341}" srcOrd="4" destOrd="0" presId="urn:microsoft.com/office/officeart/2005/8/layout/default"/>
    <dgm:cxn modelId="{AE436EF2-3627-47D7-AD4F-7EDC6D5F7983}" type="presParOf" srcId="{61BFB91E-B45C-4DDE-B99C-2C7EDD53731D}" destId="{866D2E5C-CD2E-484F-931F-CF8AC1E78943}" srcOrd="5" destOrd="0" presId="urn:microsoft.com/office/officeart/2005/8/layout/default"/>
    <dgm:cxn modelId="{5B9E45C0-3548-4379-92F0-9B62D0C6C31A}" type="presParOf" srcId="{61BFB91E-B45C-4DDE-B99C-2C7EDD53731D}" destId="{143D4ACB-A731-465C-856E-C75C888DC7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A066BF7-810B-498E-9B71-4BE604C35145}">
      <dgm:prSet phldrT="[Text]" custT="1"/>
      <dgm:spPr/>
      <dgm:t>
        <a:bodyPr/>
        <a:lstStyle/>
        <a:p>
          <a:r>
            <a:rPr lang="en-US" sz="3100" dirty="0"/>
            <a:t>Pricing Arrangements and Price Limits </a:t>
          </a:r>
          <a:r>
            <a:rPr lang="en-US" sz="1400" dirty="0"/>
            <a:t>designed for value for money, maximums for registered providers (NDIS Managed or Plan Managed)</a:t>
          </a:r>
          <a:endParaRPr lang="en-US" sz="3100" dirty="0"/>
        </a:p>
      </dgm:t>
    </dgm:pt>
    <dgm:pt modelId="{551E2BC4-322B-4917-80F0-6F289DD131BD}" type="parTrans" cxnId="{87998FD1-A301-4733-9331-1795CC56534D}">
      <dgm:prSet/>
      <dgm:spPr/>
      <dgm:t>
        <a:bodyPr/>
        <a:lstStyle/>
        <a:p>
          <a:endParaRPr lang="en-US"/>
        </a:p>
      </dgm:t>
    </dgm:pt>
    <dgm:pt modelId="{BCD89840-710B-41CC-80E1-A699FA6BF644}" type="sibTrans" cxnId="{87998FD1-A301-4733-9331-1795CC56534D}">
      <dgm:prSet/>
      <dgm:spPr/>
      <dgm:t>
        <a:bodyPr/>
        <a:lstStyle/>
        <a:p>
          <a:endParaRPr lang="en-US"/>
        </a:p>
      </dgm:t>
    </dgm:pt>
    <dgm:pt modelId="{9252A2D7-ECD4-458F-B2BB-B6333EF341C4}">
      <dgm:prSet phldrT="[Text]" custT="1"/>
      <dgm:spPr/>
      <dgm:t>
        <a:bodyPr/>
        <a:lstStyle/>
        <a:p>
          <a:r>
            <a:rPr lang="en-US" sz="2000" dirty="0"/>
            <a:t>Review </a:t>
          </a:r>
        </a:p>
        <a:p>
          <a:r>
            <a:rPr lang="en-US" sz="1400" dirty="0"/>
            <a:t>Within 3 months of decision notice</a:t>
          </a:r>
        </a:p>
        <a:p>
          <a:r>
            <a:rPr lang="en-US" sz="1400" dirty="0"/>
            <a:t>After that, new application</a:t>
          </a:r>
        </a:p>
        <a:p>
          <a:r>
            <a:rPr lang="en-US" sz="1400" dirty="0"/>
            <a:t>1800 800 110 or </a:t>
          </a:r>
          <a:r>
            <a:rPr lang="en-US" sz="1400" dirty="0">
              <a:hlinkClick xmlns:r="http://schemas.openxmlformats.org/officeDocument/2006/relationships" r:id="rId1"/>
            </a:rPr>
            <a:t>enquiries@ndis.gov.au</a:t>
          </a:r>
          <a:endParaRPr lang="en-US" sz="1400" dirty="0"/>
        </a:p>
        <a:p>
          <a:r>
            <a:rPr lang="en-US" sz="1400" dirty="0">
              <a:hlinkClick xmlns:r="http://schemas.openxmlformats.org/officeDocument/2006/relationships" r:id="rId2"/>
            </a:rPr>
            <a:t>Request initial review for reviewable decisions</a:t>
          </a:r>
          <a:endParaRPr lang="en-US" sz="1400" dirty="0"/>
        </a:p>
        <a:p>
          <a:r>
            <a:rPr lang="en-US" sz="1400" dirty="0">
              <a:hlinkClick xmlns:r="http://schemas.openxmlformats.org/officeDocument/2006/relationships" r:id="rId3"/>
            </a:rPr>
            <a:t>Review Application Form</a:t>
          </a:r>
          <a:endParaRPr lang="en-US" sz="1400" dirty="0"/>
        </a:p>
      </dgm:t>
    </dgm:pt>
    <dgm:pt modelId="{311917B2-9CA5-4AEA-A561-283F36BA9267}" type="parTrans" cxnId="{0A72A02A-BAE1-48AC-B158-111E2F363615}">
      <dgm:prSet/>
      <dgm:spPr/>
      <dgm:t>
        <a:bodyPr/>
        <a:lstStyle/>
        <a:p>
          <a:endParaRPr lang="en-US"/>
        </a:p>
      </dgm:t>
    </dgm:pt>
    <dgm:pt modelId="{61B195D9-EB3C-4802-A6AB-664066A6DE01}" type="sibTrans" cxnId="{0A72A02A-BAE1-48AC-B158-111E2F363615}">
      <dgm:prSet/>
      <dgm:spPr/>
      <dgm:t>
        <a:bodyPr/>
        <a:lstStyle/>
        <a:p>
          <a:endParaRPr lang="en-US"/>
        </a:p>
      </dgm:t>
    </dgm:pt>
    <dgm:pt modelId="{E577C89B-FE67-4FD5-B67B-A9D2B5CF35FB}">
      <dgm:prSet phldrT="[Text]" custT="1"/>
      <dgm:spPr/>
      <dgm:t>
        <a:bodyPr/>
        <a:lstStyle/>
        <a:p>
          <a:r>
            <a:rPr lang="en-US" sz="1400" dirty="0"/>
            <a:t>AAT</a:t>
          </a:r>
        </a:p>
        <a:p>
          <a:r>
            <a:rPr lang="en-US" sz="1400" dirty="0"/>
            <a:t>If a review fails, you can go to the Administrative Appeals Tribunal </a:t>
          </a:r>
        </a:p>
        <a:p>
          <a:r>
            <a:rPr lang="en-US" sz="1400" dirty="0"/>
            <a:t>1800 228 333</a:t>
          </a:r>
        </a:p>
        <a:p>
          <a:r>
            <a:rPr lang="en-US" sz="1400" dirty="0"/>
            <a:t>Complaints – 21 days to resolve</a:t>
          </a:r>
        </a:p>
        <a:p>
          <a:r>
            <a:rPr lang="en-US" sz="1400" dirty="0"/>
            <a:t>feedback@ndis.gov.au</a:t>
          </a:r>
        </a:p>
      </dgm:t>
    </dgm:pt>
    <dgm:pt modelId="{C1215F53-183B-4576-9940-C093E9334C1D}" type="parTrans" cxnId="{1EF02D92-F5CE-4D6F-8A0D-BEE4E9168B61}">
      <dgm:prSet/>
      <dgm:spPr/>
      <dgm:t>
        <a:bodyPr/>
        <a:lstStyle/>
        <a:p>
          <a:endParaRPr lang="en-US"/>
        </a:p>
      </dgm:t>
    </dgm:pt>
    <dgm:pt modelId="{895F126D-CBF0-4835-ACDB-7CA05B5379BC}" type="sibTrans" cxnId="{1EF02D92-F5CE-4D6F-8A0D-BEE4E9168B61}">
      <dgm:prSet/>
      <dgm:spPr/>
      <dgm:t>
        <a:bodyPr/>
        <a:lstStyle/>
        <a:p>
          <a:endParaRPr lang="en-US"/>
        </a:p>
      </dgm:t>
    </dgm:pt>
    <dgm:pt modelId="{7DB892B2-0E0D-420C-B451-7722D28313F7}">
      <dgm:prSet phldrT="[Text]" custT="1"/>
      <dgm:spPr/>
      <dgm:t>
        <a:bodyPr/>
        <a:lstStyle/>
        <a:p>
          <a:r>
            <a:rPr lang="en-US" sz="2200" dirty="0"/>
            <a:t>Covid Addendum</a:t>
          </a:r>
        </a:p>
        <a:p>
          <a:r>
            <a:rPr lang="en-US" sz="2200" dirty="0"/>
            <a:t>Support Catalogue</a:t>
          </a:r>
        </a:p>
        <a:p>
          <a:r>
            <a:rPr lang="en-US" sz="2200" dirty="0"/>
            <a:t>Other Specialist Guides </a:t>
          </a:r>
        </a:p>
        <a:p>
          <a:r>
            <a:rPr lang="en-US" sz="1400" dirty="0" err="1"/>
            <a:t>eg</a:t>
          </a:r>
          <a:r>
            <a:rPr lang="en-US" sz="1400" dirty="0"/>
            <a:t> home modifications, specialist </a:t>
          </a:r>
          <a:r>
            <a:rPr lang="en-US" sz="1400" dirty="0" err="1"/>
            <a:t>accomodation</a:t>
          </a:r>
          <a:endParaRPr lang="en-US" sz="1400" dirty="0"/>
        </a:p>
      </dgm:t>
    </dgm:pt>
    <dgm:pt modelId="{76A5E238-62E3-48E2-B973-3966EC01419B}" type="parTrans" cxnId="{9C8D409F-E410-4D31-9461-8DF8B8961623}">
      <dgm:prSet/>
      <dgm:spPr/>
      <dgm:t>
        <a:bodyPr/>
        <a:lstStyle/>
        <a:p>
          <a:endParaRPr lang="en-US"/>
        </a:p>
      </dgm:t>
    </dgm:pt>
    <dgm:pt modelId="{5BF1F0BD-2C92-4CA1-93CD-3EA2E09F4EE2}" type="sibTrans" cxnId="{9C8D409F-E410-4D31-9461-8DF8B8961623}">
      <dgm:prSet/>
      <dgm:spPr/>
      <dgm:t>
        <a:bodyPr/>
        <a:lstStyle/>
        <a:p>
          <a:endParaRPr lang="en-US"/>
        </a:p>
      </dgm:t>
    </dgm:pt>
    <dgm:pt modelId="{5D8875FB-2EA5-4AE8-B6E2-3F3BF1AA0DB5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F4A25106-44B1-4997-A039-C6C9B896BD3A}" type="pres">
      <dgm:prSet presAssocID="{1A066BF7-810B-498E-9B71-4BE604C35145}" presName="compNode" presStyleCnt="0"/>
      <dgm:spPr/>
    </dgm:pt>
    <dgm:pt modelId="{BC0FCD14-1945-4538-B9E8-08EB9AE5F4C7}" type="pres">
      <dgm:prSet presAssocID="{1A066BF7-810B-498E-9B71-4BE604C35145}" presName="dummyConnPt" presStyleCnt="0"/>
      <dgm:spPr/>
    </dgm:pt>
    <dgm:pt modelId="{FB0F30EE-836F-4419-AE56-777BBD6169BF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</dgm:pt>
    <dgm:pt modelId="{72DE322E-C70A-4B9F-B5C4-39E866DBC187}" type="pres">
      <dgm:prSet presAssocID="{BCD89840-710B-41CC-80E1-A699FA6BF644}" presName="sibTrans" presStyleLbl="bgSibTrans2D1" presStyleIdx="0" presStyleCnt="3"/>
      <dgm:spPr/>
    </dgm:pt>
    <dgm:pt modelId="{06B8F278-7D50-4287-B250-E7CA5F566D5F}" type="pres">
      <dgm:prSet presAssocID="{9252A2D7-ECD4-458F-B2BB-B6333EF341C4}" presName="compNode" presStyleCnt="0"/>
      <dgm:spPr/>
    </dgm:pt>
    <dgm:pt modelId="{C6DF1717-AB23-49C2-B981-D9E52980F471}" type="pres">
      <dgm:prSet presAssocID="{9252A2D7-ECD4-458F-B2BB-B6333EF341C4}" presName="dummyConnPt" presStyleCnt="0"/>
      <dgm:spPr/>
    </dgm:pt>
    <dgm:pt modelId="{8617B4B7-4361-4B1B-AB9B-9788008FB07B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954A05B-E8CA-45E8-A53A-F212A15629E0}" type="pres">
      <dgm:prSet presAssocID="{61B195D9-EB3C-4802-A6AB-664066A6DE01}" presName="sibTrans" presStyleLbl="bgSibTrans2D1" presStyleIdx="1" presStyleCnt="3"/>
      <dgm:spPr/>
    </dgm:pt>
    <dgm:pt modelId="{99C5D837-DD32-4454-A23E-45D7F9CB78E9}" type="pres">
      <dgm:prSet presAssocID="{E577C89B-FE67-4FD5-B67B-A9D2B5CF35FB}" presName="compNode" presStyleCnt="0"/>
      <dgm:spPr/>
    </dgm:pt>
    <dgm:pt modelId="{7F299C19-6613-4555-93F6-8FD4E4FE0918}" type="pres">
      <dgm:prSet presAssocID="{E577C89B-FE67-4FD5-B67B-A9D2B5CF35FB}" presName="dummyConnPt" presStyleCnt="0"/>
      <dgm:spPr/>
    </dgm:pt>
    <dgm:pt modelId="{836D17DB-0C8C-43FA-A04D-60CEC3F99FBC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</dgm:pt>
    <dgm:pt modelId="{A90CEF0C-E681-405F-888B-9F7027909564}" type="pres">
      <dgm:prSet presAssocID="{895F126D-CBF0-4835-ACDB-7CA05B5379BC}" presName="sibTrans" presStyleLbl="bgSibTrans2D1" presStyleIdx="2" presStyleCnt="3"/>
      <dgm:spPr/>
    </dgm:pt>
    <dgm:pt modelId="{DBAF20B9-2ED0-4991-9655-7AD63F7041C9}" type="pres">
      <dgm:prSet presAssocID="{7DB892B2-0E0D-420C-B451-7722D28313F7}" presName="compNode" presStyleCnt="0"/>
      <dgm:spPr/>
    </dgm:pt>
    <dgm:pt modelId="{000CFF24-3058-4013-BFAB-A3992A1A4104}" type="pres">
      <dgm:prSet presAssocID="{7DB892B2-0E0D-420C-B451-7722D28313F7}" presName="dummyConnPt" presStyleCnt="0"/>
      <dgm:spPr/>
    </dgm:pt>
    <dgm:pt modelId="{8480B909-7B22-4F96-99CF-440BD59B0A6F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</dgm:pt>
  </dgm:ptLst>
  <dgm:cxnLst>
    <dgm:cxn modelId="{2A51C706-1179-40B2-88CD-E4905F03C8E2}" type="presOf" srcId="{61B195D9-EB3C-4802-A6AB-664066A6DE01}" destId="{9954A05B-E8CA-45E8-A53A-F212A15629E0}" srcOrd="0" destOrd="0" presId="urn:microsoft.com/office/officeart/2005/8/layout/bProcess4"/>
    <dgm:cxn modelId="{018C4E28-59DD-44CA-A645-CA47320FDA30}" type="presOf" srcId="{1A066BF7-810B-498E-9B71-4BE604C35145}" destId="{FB0F30EE-836F-4419-AE56-777BBD6169BF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8323CF3B-D70B-4EA2-8304-A2609350F458}" type="presOf" srcId="{895F126D-CBF0-4835-ACDB-7CA05B5379BC}" destId="{A90CEF0C-E681-405F-888B-9F7027909564}" srcOrd="0" destOrd="0" presId="urn:microsoft.com/office/officeart/2005/8/layout/bProcess4"/>
    <dgm:cxn modelId="{6D97DD3B-1E14-4CF7-84B1-95EC5FCBD8C5}" type="presOf" srcId="{9252A2D7-ECD4-458F-B2BB-B6333EF341C4}" destId="{8617B4B7-4361-4B1B-AB9B-9788008FB07B}" srcOrd="0" destOrd="0" presId="urn:microsoft.com/office/officeart/2005/8/layout/bProcess4"/>
    <dgm:cxn modelId="{CE5DDA57-E309-4D02-A0E5-2F9EFDB60FFE}" type="presOf" srcId="{1F0FB2EE-4143-43D1-817A-9730FE873531}" destId="{5D8875FB-2EA5-4AE8-B6E2-3F3BF1AA0DB5}" srcOrd="0" destOrd="0" presId="urn:microsoft.com/office/officeart/2005/8/layout/bProcess4"/>
    <dgm:cxn modelId="{5DA2897D-C5C6-4DFD-9A49-5C5C9D0A597B}" type="presOf" srcId="{7DB892B2-0E0D-420C-B451-7722D28313F7}" destId="{8480B909-7B22-4F96-99CF-440BD59B0A6F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4E7C60A9-E9A3-4FDF-B5D3-1DAD80F9703F}" type="presOf" srcId="{E577C89B-FE67-4FD5-B67B-A9D2B5CF35FB}" destId="{836D17DB-0C8C-43FA-A04D-60CEC3F99FB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E44327FA-6FDB-4AE0-8F66-DE033DB9045B}" type="presOf" srcId="{BCD89840-710B-41CC-80E1-A699FA6BF644}" destId="{72DE322E-C70A-4B9F-B5C4-39E866DBC187}" srcOrd="0" destOrd="0" presId="urn:microsoft.com/office/officeart/2005/8/layout/bProcess4"/>
    <dgm:cxn modelId="{32A72565-27E5-42F6-B4F0-DBD20B48D22C}" type="presParOf" srcId="{5D8875FB-2EA5-4AE8-B6E2-3F3BF1AA0DB5}" destId="{F4A25106-44B1-4997-A039-C6C9B896BD3A}" srcOrd="0" destOrd="0" presId="urn:microsoft.com/office/officeart/2005/8/layout/bProcess4"/>
    <dgm:cxn modelId="{A6CA2C48-E4F6-46CA-B393-B62231C1AA62}" type="presParOf" srcId="{F4A25106-44B1-4997-A039-C6C9B896BD3A}" destId="{BC0FCD14-1945-4538-B9E8-08EB9AE5F4C7}" srcOrd="0" destOrd="0" presId="urn:microsoft.com/office/officeart/2005/8/layout/bProcess4"/>
    <dgm:cxn modelId="{7E9E50EE-E64F-4AF8-BEDD-422B79E429F0}" type="presParOf" srcId="{F4A25106-44B1-4997-A039-C6C9B896BD3A}" destId="{FB0F30EE-836F-4419-AE56-777BBD6169BF}" srcOrd="1" destOrd="0" presId="urn:microsoft.com/office/officeart/2005/8/layout/bProcess4"/>
    <dgm:cxn modelId="{3C2F6D10-41CB-4474-81D7-8B878E9E38A3}" type="presParOf" srcId="{5D8875FB-2EA5-4AE8-B6E2-3F3BF1AA0DB5}" destId="{72DE322E-C70A-4B9F-B5C4-39E866DBC187}" srcOrd="1" destOrd="0" presId="urn:microsoft.com/office/officeart/2005/8/layout/bProcess4"/>
    <dgm:cxn modelId="{7A1AF40D-4C51-4AB2-A636-B32387743056}" type="presParOf" srcId="{5D8875FB-2EA5-4AE8-B6E2-3F3BF1AA0DB5}" destId="{06B8F278-7D50-4287-B250-E7CA5F566D5F}" srcOrd="2" destOrd="0" presId="urn:microsoft.com/office/officeart/2005/8/layout/bProcess4"/>
    <dgm:cxn modelId="{B539D6BE-A6DA-45E3-9897-86695413A3BB}" type="presParOf" srcId="{06B8F278-7D50-4287-B250-E7CA5F566D5F}" destId="{C6DF1717-AB23-49C2-B981-D9E52980F471}" srcOrd="0" destOrd="0" presId="urn:microsoft.com/office/officeart/2005/8/layout/bProcess4"/>
    <dgm:cxn modelId="{8F551737-EA6D-430F-B249-2B809D806804}" type="presParOf" srcId="{06B8F278-7D50-4287-B250-E7CA5F566D5F}" destId="{8617B4B7-4361-4B1B-AB9B-9788008FB07B}" srcOrd="1" destOrd="0" presId="urn:microsoft.com/office/officeart/2005/8/layout/bProcess4"/>
    <dgm:cxn modelId="{0ECC8034-2812-43A6-96CB-5F347F3C5F8C}" type="presParOf" srcId="{5D8875FB-2EA5-4AE8-B6E2-3F3BF1AA0DB5}" destId="{9954A05B-E8CA-45E8-A53A-F212A15629E0}" srcOrd="3" destOrd="0" presId="urn:microsoft.com/office/officeart/2005/8/layout/bProcess4"/>
    <dgm:cxn modelId="{A732ADA7-6315-415F-8421-8B0F2E29429E}" type="presParOf" srcId="{5D8875FB-2EA5-4AE8-B6E2-3F3BF1AA0DB5}" destId="{99C5D837-DD32-4454-A23E-45D7F9CB78E9}" srcOrd="4" destOrd="0" presId="urn:microsoft.com/office/officeart/2005/8/layout/bProcess4"/>
    <dgm:cxn modelId="{B5703C7F-CE42-4426-9B8A-1CA384C0B203}" type="presParOf" srcId="{99C5D837-DD32-4454-A23E-45D7F9CB78E9}" destId="{7F299C19-6613-4555-93F6-8FD4E4FE0918}" srcOrd="0" destOrd="0" presId="urn:microsoft.com/office/officeart/2005/8/layout/bProcess4"/>
    <dgm:cxn modelId="{8D6878C7-12B3-48A1-98D3-A8623328A8A1}" type="presParOf" srcId="{99C5D837-DD32-4454-A23E-45D7F9CB78E9}" destId="{836D17DB-0C8C-43FA-A04D-60CEC3F99FBC}" srcOrd="1" destOrd="0" presId="urn:microsoft.com/office/officeart/2005/8/layout/bProcess4"/>
    <dgm:cxn modelId="{A30719ED-3936-4AFD-AC56-0888C7EEA4B6}" type="presParOf" srcId="{5D8875FB-2EA5-4AE8-B6E2-3F3BF1AA0DB5}" destId="{A90CEF0C-E681-405F-888B-9F7027909564}" srcOrd="5" destOrd="0" presId="urn:microsoft.com/office/officeart/2005/8/layout/bProcess4"/>
    <dgm:cxn modelId="{59D729D3-91D9-4E1F-93D8-639E293D54D1}" type="presParOf" srcId="{5D8875FB-2EA5-4AE8-B6E2-3F3BF1AA0DB5}" destId="{DBAF20B9-2ED0-4991-9655-7AD63F7041C9}" srcOrd="6" destOrd="0" presId="urn:microsoft.com/office/officeart/2005/8/layout/bProcess4"/>
    <dgm:cxn modelId="{D51E5BB2-93A0-4EAE-A679-E0010494903A}" type="presParOf" srcId="{DBAF20B9-2ED0-4991-9655-7AD63F7041C9}" destId="{000CFF24-3058-4013-BFAB-A3992A1A4104}" srcOrd="0" destOrd="0" presId="urn:microsoft.com/office/officeart/2005/8/layout/bProcess4"/>
    <dgm:cxn modelId="{100AC7EC-4B43-4161-BDBA-B65C3FA72E32}" type="presParOf" srcId="{DBAF20B9-2ED0-4991-9655-7AD63F7041C9}" destId="{8480B909-7B22-4F96-99CF-440BD59B0A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252A2D7-ECD4-458F-B2BB-B6333EF341C4}">
      <dgm:prSet phldrT="[Text]"/>
      <dgm:spPr/>
      <dgm:t>
        <a:bodyPr/>
        <a:lstStyle/>
        <a:p>
          <a:r>
            <a:rPr lang="en-AU" dirty="0">
              <a:hlinkClick xmlns:r="http://schemas.openxmlformats.org/officeDocument/2006/relationships" r:id="rId1"/>
            </a:rPr>
            <a:t>https://www.cfecfw.asn.au/ndis-resources/</a:t>
          </a:r>
          <a:endParaRPr lang="en-US" dirty="0"/>
        </a:p>
      </dgm:t>
    </dgm:pt>
    <dgm:pt modelId="{311917B2-9CA5-4AEA-A561-283F36BA9267}" type="parTrans" cxnId="{0A72A02A-BAE1-48AC-B158-111E2F363615}">
      <dgm:prSet/>
      <dgm:spPr/>
      <dgm:t>
        <a:bodyPr/>
        <a:lstStyle/>
        <a:p>
          <a:endParaRPr lang="en-US"/>
        </a:p>
      </dgm:t>
    </dgm:pt>
    <dgm:pt modelId="{61B195D9-EB3C-4802-A6AB-664066A6DE01}" type="sibTrans" cxnId="{0A72A02A-BAE1-48AC-B158-111E2F363615}">
      <dgm:prSet/>
      <dgm:spPr/>
      <dgm:t>
        <a:bodyPr/>
        <a:lstStyle/>
        <a:p>
          <a:endParaRPr lang="en-US"/>
        </a:p>
      </dgm:t>
    </dgm:pt>
    <dgm:pt modelId="{E577C89B-FE67-4FD5-B67B-A9D2B5CF35FB}">
      <dgm:prSet phldrT="[Text]"/>
      <dgm:spPr/>
      <dgm:t>
        <a:bodyPr/>
        <a:lstStyle/>
        <a:p>
          <a:r>
            <a:rPr lang="en-GB" dirty="0">
              <a:hlinkClick xmlns:r="http://schemas.openxmlformats.org/officeDocument/2006/relationships" r:id="rId2"/>
            </a:rPr>
            <a:t>Support to prepare for your NDIS planning meeting – </a:t>
          </a:r>
          <a:r>
            <a:rPr lang="en-GB">
              <a:hlinkClick xmlns:r="http://schemas.openxmlformats.org/officeDocument/2006/relationships" r:id="rId2"/>
            </a:rPr>
            <a:t>Yooralla</a:t>
          </a:r>
          <a:endParaRPr lang="en-GB" dirty="0"/>
        </a:p>
      </dgm:t>
    </dgm:pt>
    <dgm:pt modelId="{C1215F53-183B-4576-9940-C093E9334C1D}" type="parTrans" cxnId="{1EF02D92-F5CE-4D6F-8A0D-BEE4E9168B61}">
      <dgm:prSet/>
      <dgm:spPr/>
      <dgm:t>
        <a:bodyPr/>
        <a:lstStyle/>
        <a:p>
          <a:endParaRPr lang="en-US"/>
        </a:p>
      </dgm:t>
    </dgm:pt>
    <dgm:pt modelId="{895F126D-CBF0-4835-ACDB-7CA05B5379BC}" type="sibTrans" cxnId="{1EF02D92-F5CE-4D6F-8A0D-BEE4E9168B61}">
      <dgm:prSet/>
      <dgm:spPr/>
      <dgm:t>
        <a:bodyPr/>
        <a:lstStyle/>
        <a:p>
          <a:endParaRPr lang="en-US"/>
        </a:p>
      </dgm:t>
    </dgm:pt>
    <dgm:pt modelId="{1E1D587F-1242-48CA-9F5C-2644230D25E3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The Knowledge Centre | Get NDIS confident with Plan Partners</a:t>
          </a:r>
          <a:endParaRPr lang="en-GB"/>
        </a:p>
      </dgm:t>
    </dgm:pt>
    <dgm:pt modelId="{C03FAEA9-2F91-4067-A277-89E8A90D3AAA}" type="parTrans" cxnId="{9F8FCD07-1D39-4F6B-9575-0665F59BC9F7}">
      <dgm:prSet/>
      <dgm:spPr/>
      <dgm:t>
        <a:bodyPr/>
        <a:lstStyle/>
        <a:p>
          <a:endParaRPr lang="en-AU"/>
        </a:p>
      </dgm:t>
    </dgm:pt>
    <dgm:pt modelId="{E560074B-D23E-4B16-8727-EC29FF783765}" type="sibTrans" cxnId="{9F8FCD07-1D39-4F6B-9575-0665F59BC9F7}">
      <dgm:prSet/>
      <dgm:spPr/>
      <dgm:t>
        <a:bodyPr/>
        <a:lstStyle/>
        <a:p>
          <a:endParaRPr lang="en-AU"/>
        </a:p>
      </dgm:t>
    </dgm:pt>
    <dgm:pt modelId="{787EC71B-AC7C-48B1-8B04-DA9F773EE0FF}">
      <dgm:prSet/>
      <dgm:spPr/>
      <dgm:t>
        <a:bodyPr/>
        <a:lstStyle/>
        <a:p>
          <a:r>
            <a:rPr lang="en-AU">
              <a:hlinkClick xmlns:r="http://schemas.openxmlformats.org/officeDocument/2006/relationships" r:id="rId4"/>
            </a:rPr>
            <a:t>National Disability Insurance Scheme (NDIS)</a:t>
          </a:r>
          <a:endParaRPr lang="en-AU"/>
        </a:p>
      </dgm:t>
    </dgm:pt>
    <dgm:pt modelId="{4EB5E010-2488-4509-8FD5-6DD3D2CC696A}" type="parTrans" cxnId="{9F1CC505-7D94-49D6-8ED4-EF8E82947771}">
      <dgm:prSet/>
      <dgm:spPr/>
      <dgm:t>
        <a:bodyPr/>
        <a:lstStyle/>
        <a:p>
          <a:endParaRPr lang="en-AU"/>
        </a:p>
      </dgm:t>
    </dgm:pt>
    <dgm:pt modelId="{D4E80668-4FEB-45A5-8EE4-ABCF2D5AE64B}" type="sibTrans" cxnId="{9F1CC505-7D94-49D6-8ED4-EF8E82947771}">
      <dgm:prSet/>
      <dgm:spPr/>
      <dgm:t>
        <a:bodyPr/>
        <a:lstStyle/>
        <a:p>
          <a:endParaRPr lang="en-AU"/>
        </a:p>
      </dgm:t>
    </dgm:pt>
    <dgm:pt modelId="{BF38C685-03F9-4FCD-AD5F-8B860DE70F38}">
      <dgm:prSet phldrT="[Text]"/>
      <dgm:spPr/>
      <dgm:t>
        <a:bodyPr/>
        <a:lstStyle/>
        <a:p>
          <a:r>
            <a:rPr lang="en-GB" dirty="0">
              <a:hlinkClick xmlns:r="http://schemas.openxmlformats.org/officeDocument/2006/relationships" r:id="rId5"/>
            </a:rPr>
            <a:t>NDIS | Association for Children with Disability (acd.org.au</a:t>
          </a:r>
          <a:endParaRPr lang="en-US" dirty="0"/>
        </a:p>
      </dgm:t>
    </dgm:pt>
    <dgm:pt modelId="{D004A633-3A8D-4AA5-A6B0-B86A33EA78C8}" type="parTrans" cxnId="{61BEF6DB-CA1E-41D0-B9FD-720AA159837D}">
      <dgm:prSet/>
      <dgm:spPr/>
      <dgm:t>
        <a:bodyPr/>
        <a:lstStyle/>
        <a:p>
          <a:endParaRPr lang="en-AU"/>
        </a:p>
      </dgm:t>
    </dgm:pt>
    <dgm:pt modelId="{2AA6757C-E970-48AE-AAAE-AA33A9247A29}" type="sibTrans" cxnId="{61BEF6DB-CA1E-41D0-B9FD-720AA159837D}">
      <dgm:prSet/>
      <dgm:spPr/>
      <dgm:t>
        <a:bodyPr/>
        <a:lstStyle/>
        <a:p>
          <a:endParaRPr lang="en-AU"/>
        </a:p>
      </dgm:t>
    </dgm:pt>
    <dgm:pt modelId="{5D8875FB-2EA5-4AE8-B6E2-3F3BF1AA0DB5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80E0EBD0-800F-4910-B48D-74DF33BDE945}" type="pres">
      <dgm:prSet presAssocID="{787EC71B-AC7C-48B1-8B04-DA9F773EE0FF}" presName="compNode" presStyleCnt="0"/>
      <dgm:spPr/>
    </dgm:pt>
    <dgm:pt modelId="{C5E50FC8-C092-4115-95EE-BE3D350CD894}" type="pres">
      <dgm:prSet presAssocID="{787EC71B-AC7C-48B1-8B04-DA9F773EE0FF}" presName="dummyConnPt" presStyleCnt="0"/>
      <dgm:spPr/>
    </dgm:pt>
    <dgm:pt modelId="{9CBC3FA5-0D60-4E0C-973F-B136AED0647E}" type="pres">
      <dgm:prSet presAssocID="{787EC71B-AC7C-48B1-8B04-DA9F773EE0FF}" presName="node" presStyleLbl="node1" presStyleIdx="0" presStyleCnt="5">
        <dgm:presLayoutVars>
          <dgm:bulletEnabled val="1"/>
        </dgm:presLayoutVars>
      </dgm:prSet>
      <dgm:spPr/>
    </dgm:pt>
    <dgm:pt modelId="{C48255EE-57B4-4CD7-852A-AAF298D2BD60}" type="pres">
      <dgm:prSet presAssocID="{D4E80668-4FEB-45A5-8EE4-ABCF2D5AE64B}" presName="sibTrans" presStyleLbl="bgSibTrans2D1" presStyleIdx="0" presStyleCnt="4"/>
      <dgm:spPr/>
    </dgm:pt>
    <dgm:pt modelId="{06B8F278-7D50-4287-B250-E7CA5F566D5F}" type="pres">
      <dgm:prSet presAssocID="{9252A2D7-ECD4-458F-B2BB-B6333EF341C4}" presName="compNode" presStyleCnt="0"/>
      <dgm:spPr/>
    </dgm:pt>
    <dgm:pt modelId="{C6DF1717-AB23-49C2-B981-D9E52980F471}" type="pres">
      <dgm:prSet presAssocID="{9252A2D7-ECD4-458F-B2BB-B6333EF341C4}" presName="dummyConnPt" presStyleCnt="0"/>
      <dgm:spPr/>
    </dgm:pt>
    <dgm:pt modelId="{8617B4B7-4361-4B1B-AB9B-9788008FB07B}" type="pres">
      <dgm:prSet presAssocID="{9252A2D7-ECD4-458F-B2BB-B6333EF341C4}" presName="node" presStyleLbl="node1" presStyleIdx="1" presStyleCnt="5" custLinFactY="7401" custLinFactNeighborX="2737" custLinFactNeighborY="100000">
        <dgm:presLayoutVars>
          <dgm:bulletEnabled val="1"/>
        </dgm:presLayoutVars>
      </dgm:prSet>
      <dgm:spPr/>
    </dgm:pt>
    <dgm:pt modelId="{9954A05B-E8CA-45E8-A53A-F212A15629E0}" type="pres">
      <dgm:prSet presAssocID="{61B195D9-EB3C-4802-A6AB-664066A6DE01}" presName="sibTrans" presStyleLbl="bgSibTrans2D1" presStyleIdx="1" presStyleCnt="4"/>
      <dgm:spPr/>
    </dgm:pt>
    <dgm:pt modelId="{99C5D837-DD32-4454-A23E-45D7F9CB78E9}" type="pres">
      <dgm:prSet presAssocID="{E577C89B-FE67-4FD5-B67B-A9D2B5CF35FB}" presName="compNode" presStyleCnt="0"/>
      <dgm:spPr/>
    </dgm:pt>
    <dgm:pt modelId="{7F299C19-6613-4555-93F6-8FD4E4FE0918}" type="pres">
      <dgm:prSet presAssocID="{E577C89B-FE67-4FD5-B67B-A9D2B5CF35FB}" presName="dummyConnPt" presStyleCnt="0"/>
      <dgm:spPr/>
    </dgm:pt>
    <dgm:pt modelId="{836D17DB-0C8C-43FA-A04D-60CEC3F99FBC}" type="pres">
      <dgm:prSet presAssocID="{E577C89B-FE67-4FD5-B67B-A9D2B5CF35FB}" presName="node" presStyleLbl="node1" presStyleIdx="2" presStyleCnt="5" custLinFactX="40371" custLinFactNeighborX="100000" custLinFactNeighborY="-17599">
        <dgm:presLayoutVars>
          <dgm:bulletEnabled val="1"/>
        </dgm:presLayoutVars>
      </dgm:prSet>
      <dgm:spPr/>
    </dgm:pt>
    <dgm:pt modelId="{A90CEF0C-E681-405F-888B-9F7027909564}" type="pres">
      <dgm:prSet presAssocID="{895F126D-CBF0-4835-ACDB-7CA05B5379BC}" presName="sibTrans" presStyleLbl="bgSibTrans2D1" presStyleIdx="2" presStyleCnt="4"/>
      <dgm:spPr/>
    </dgm:pt>
    <dgm:pt modelId="{007237A6-4021-42D4-BF9B-15D96B1E91FD}" type="pres">
      <dgm:prSet presAssocID="{1E1D587F-1242-48CA-9F5C-2644230D25E3}" presName="compNode" presStyleCnt="0"/>
      <dgm:spPr/>
    </dgm:pt>
    <dgm:pt modelId="{41138545-4AF1-4275-9D43-5584CB511AAA}" type="pres">
      <dgm:prSet presAssocID="{1E1D587F-1242-48CA-9F5C-2644230D25E3}" presName="dummyConnPt" presStyleCnt="0"/>
      <dgm:spPr/>
    </dgm:pt>
    <dgm:pt modelId="{DEB4E649-742D-400A-B4FF-67CE47BC170F}" type="pres">
      <dgm:prSet presAssocID="{1E1D587F-1242-48CA-9F5C-2644230D25E3}" presName="node" presStyleLbl="node1" presStyleIdx="3" presStyleCnt="5" custLinFactY="-100000" custLinFactNeighborX="2737" custLinFactNeighborY="-141773">
        <dgm:presLayoutVars>
          <dgm:bulletEnabled val="1"/>
        </dgm:presLayoutVars>
      </dgm:prSet>
      <dgm:spPr/>
    </dgm:pt>
    <dgm:pt modelId="{7A29B56A-2720-4E4E-BD74-9EB5504B68F2}" type="pres">
      <dgm:prSet presAssocID="{E560074B-D23E-4B16-8727-EC29FF783765}" presName="sibTrans" presStyleLbl="bgSibTrans2D1" presStyleIdx="3" presStyleCnt="4"/>
      <dgm:spPr/>
    </dgm:pt>
    <dgm:pt modelId="{AA6EC793-21C0-4A5D-9300-2FB0A9B86073}" type="pres">
      <dgm:prSet presAssocID="{BF38C685-03F9-4FCD-AD5F-8B860DE70F38}" presName="compNode" presStyleCnt="0"/>
      <dgm:spPr/>
    </dgm:pt>
    <dgm:pt modelId="{0E584C66-C87D-4828-8324-7DBFB44084BB}" type="pres">
      <dgm:prSet presAssocID="{BF38C685-03F9-4FCD-AD5F-8B860DE70F38}" presName="dummyConnPt" presStyleCnt="0"/>
      <dgm:spPr/>
    </dgm:pt>
    <dgm:pt modelId="{3863DC50-993E-4C83-B317-7976EEB88BC8}" type="pres">
      <dgm:prSet presAssocID="{BF38C685-03F9-4FCD-AD5F-8B860DE70F38}" presName="node" presStyleLbl="node1" presStyleIdx="4" presStyleCnt="5" custLinFactNeighborX="-64192" custLinFactNeighborY="-9124">
        <dgm:presLayoutVars>
          <dgm:bulletEnabled val="1"/>
        </dgm:presLayoutVars>
      </dgm:prSet>
      <dgm:spPr/>
    </dgm:pt>
  </dgm:ptLst>
  <dgm:cxnLst>
    <dgm:cxn modelId="{9F1CC505-7D94-49D6-8ED4-EF8E82947771}" srcId="{1F0FB2EE-4143-43D1-817A-9730FE873531}" destId="{787EC71B-AC7C-48B1-8B04-DA9F773EE0FF}" srcOrd="0" destOrd="0" parTransId="{4EB5E010-2488-4509-8FD5-6DD3D2CC696A}" sibTransId="{D4E80668-4FEB-45A5-8EE4-ABCF2D5AE64B}"/>
    <dgm:cxn modelId="{2A51C706-1179-40B2-88CD-E4905F03C8E2}" type="presOf" srcId="{61B195D9-EB3C-4802-A6AB-664066A6DE01}" destId="{9954A05B-E8CA-45E8-A53A-F212A15629E0}" srcOrd="0" destOrd="0" presId="urn:microsoft.com/office/officeart/2005/8/layout/bProcess4"/>
    <dgm:cxn modelId="{9F8FCD07-1D39-4F6B-9575-0665F59BC9F7}" srcId="{1F0FB2EE-4143-43D1-817A-9730FE873531}" destId="{1E1D587F-1242-48CA-9F5C-2644230D25E3}" srcOrd="3" destOrd="0" parTransId="{C03FAEA9-2F91-4067-A277-89E8A90D3AAA}" sibTransId="{E560074B-D23E-4B16-8727-EC29FF783765}"/>
    <dgm:cxn modelId="{1B9E610A-5F85-47C2-9819-F92225DD4148}" type="presOf" srcId="{787EC71B-AC7C-48B1-8B04-DA9F773EE0FF}" destId="{9CBC3FA5-0D60-4E0C-973F-B136AED0647E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8323CF3B-D70B-4EA2-8304-A2609350F458}" type="presOf" srcId="{895F126D-CBF0-4835-ACDB-7CA05B5379BC}" destId="{A90CEF0C-E681-405F-888B-9F7027909564}" srcOrd="0" destOrd="0" presId="urn:microsoft.com/office/officeart/2005/8/layout/bProcess4"/>
    <dgm:cxn modelId="{6D97DD3B-1E14-4CF7-84B1-95EC5FCBD8C5}" type="presOf" srcId="{9252A2D7-ECD4-458F-B2BB-B6333EF341C4}" destId="{8617B4B7-4361-4B1B-AB9B-9788008FB07B}" srcOrd="0" destOrd="0" presId="urn:microsoft.com/office/officeart/2005/8/layout/bProcess4"/>
    <dgm:cxn modelId="{8B5B2848-097E-47A2-939F-5233C33CF4AE}" type="presOf" srcId="{1E1D587F-1242-48CA-9F5C-2644230D25E3}" destId="{DEB4E649-742D-400A-B4FF-67CE47BC170F}" srcOrd="0" destOrd="0" presId="urn:microsoft.com/office/officeart/2005/8/layout/bProcess4"/>
    <dgm:cxn modelId="{CE5DDA57-E309-4D02-A0E5-2F9EFDB60FFE}" type="presOf" srcId="{1F0FB2EE-4143-43D1-817A-9730FE873531}" destId="{5D8875FB-2EA5-4AE8-B6E2-3F3BF1AA0DB5}" srcOrd="0" destOrd="0" presId="urn:microsoft.com/office/officeart/2005/8/layout/bProcess4"/>
    <dgm:cxn modelId="{636F9C84-AB3E-490F-8564-C8BCAD6BFCEE}" type="presOf" srcId="{D4E80668-4FEB-45A5-8EE4-ABCF2D5AE64B}" destId="{C48255EE-57B4-4CD7-852A-AAF298D2BD60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EEB4093-ED81-42E2-A512-209E4B76A2AC}" type="presOf" srcId="{E560074B-D23E-4B16-8727-EC29FF783765}" destId="{7A29B56A-2720-4E4E-BD74-9EB5504B68F2}" srcOrd="0" destOrd="0" presId="urn:microsoft.com/office/officeart/2005/8/layout/bProcess4"/>
    <dgm:cxn modelId="{4E7C60A9-E9A3-4FDF-B5D3-1DAD80F9703F}" type="presOf" srcId="{E577C89B-FE67-4FD5-B67B-A9D2B5CF35FB}" destId="{836D17DB-0C8C-43FA-A04D-60CEC3F99FBC}" srcOrd="0" destOrd="0" presId="urn:microsoft.com/office/officeart/2005/8/layout/bProcess4"/>
    <dgm:cxn modelId="{302724B4-7459-4F1C-A576-468C2D85FDDA}" type="presOf" srcId="{BF38C685-03F9-4FCD-AD5F-8B860DE70F38}" destId="{3863DC50-993E-4C83-B317-7976EEB88BC8}" srcOrd="0" destOrd="0" presId="urn:microsoft.com/office/officeart/2005/8/layout/bProcess4"/>
    <dgm:cxn modelId="{61BEF6DB-CA1E-41D0-B9FD-720AA159837D}" srcId="{1F0FB2EE-4143-43D1-817A-9730FE873531}" destId="{BF38C685-03F9-4FCD-AD5F-8B860DE70F38}" srcOrd="4" destOrd="0" parTransId="{D004A633-3A8D-4AA5-A6B0-B86A33EA78C8}" sibTransId="{2AA6757C-E970-48AE-AAAE-AA33A9247A29}"/>
    <dgm:cxn modelId="{FB66BFC3-416B-426E-A322-1094F416A7E4}" type="presParOf" srcId="{5D8875FB-2EA5-4AE8-B6E2-3F3BF1AA0DB5}" destId="{80E0EBD0-800F-4910-B48D-74DF33BDE945}" srcOrd="0" destOrd="0" presId="urn:microsoft.com/office/officeart/2005/8/layout/bProcess4"/>
    <dgm:cxn modelId="{E8DA01B4-D154-4A11-A3D6-C13C63A078EC}" type="presParOf" srcId="{80E0EBD0-800F-4910-B48D-74DF33BDE945}" destId="{C5E50FC8-C092-4115-95EE-BE3D350CD894}" srcOrd="0" destOrd="0" presId="urn:microsoft.com/office/officeart/2005/8/layout/bProcess4"/>
    <dgm:cxn modelId="{C563917D-5486-4186-8F8B-D4A36F2D4E36}" type="presParOf" srcId="{80E0EBD0-800F-4910-B48D-74DF33BDE945}" destId="{9CBC3FA5-0D60-4E0C-973F-B136AED0647E}" srcOrd="1" destOrd="0" presId="urn:microsoft.com/office/officeart/2005/8/layout/bProcess4"/>
    <dgm:cxn modelId="{DF879F85-E036-4AC2-A979-15D1A106BB0A}" type="presParOf" srcId="{5D8875FB-2EA5-4AE8-B6E2-3F3BF1AA0DB5}" destId="{C48255EE-57B4-4CD7-852A-AAF298D2BD60}" srcOrd="1" destOrd="0" presId="urn:microsoft.com/office/officeart/2005/8/layout/bProcess4"/>
    <dgm:cxn modelId="{7A1AF40D-4C51-4AB2-A636-B32387743056}" type="presParOf" srcId="{5D8875FB-2EA5-4AE8-B6E2-3F3BF1AA0DB5}" destId="{06B8F278-7D50-4287-B250-E7CA5F566D5F}" srcOrd="2" destOrd="0" presId="urn:microsoft.com/office/officeart/2005/8/layout/bProcess4"/>
    <dgm:cxn modelId="{B539D6BE-A6DA-45E3-9897-86695413A3BB}" type="presParOf" srcId="{06B8F278-7D50-4287-B250-E7CA5F566D5F}" destId="{C6DF1717-AB23-49C2-B981-D9E52980F471}" srcOrd="0" destOrd="0" presId="urn:microsoft.com/office/officeart/2005/8/layout/bProcess4"/>
    <dgm:cxn modelId="{8F551737-EA6D-430F-B249-2B809D806804}" type="presParOf" srcId="{06B8F278-7D50-4287-B250-E7CA5F566D5F}" destId="{8617B4B7-4361-4B1B-AB9B-9788008FB07B}" srcOrd="1" destOrd="0" presId="urn:microsoft.com/office/officeart/2005/8/layout/bProcess4"/>
    <dgm:cxn modelId="{0ECC8034-2812-43A6-96CB-5F347F3C5F8C}" type="presParOf" srcId="{5D8875FB-2EA5-4AE8-B6E2-3F3BF1AA0DB5}" destId="{9954A05B-E8CA-45E8-A53A-F212A15629E0}" srcOrd="3" destOrd="0" presId="urn:microsoft.com/office/officeart/2005/8/layout/bProcess4"/>
    <dgm:cxn modelId="{A732ADA7-6315-415F-8421-8B0F2E29429E}" type="presParOf" srcId="{5D8875FB-2EA5-4AE8-B6E2-3F3BF1AA0DB5}" destId="{99C5D837-DD32-4454-A23E-45D7F9CB78E9}" srcOrd="4" destOrd="0" presId="urn:microsoft.com/office/officeart/2005/8/layout/bProcess4"/>
    <dgm:cxn modelId="{B5703C7F-CE42-4426-9B8A-1CA384C0B203}" type="presParOf" srcId="{99C5D837-DD32-4454-A23E-45D7F9CB78E9}" destId="{7F299C19-6613-4555-93F6-8FD4E4FE0918}" srcOrd="0" destOrd="0" presId="urn:microsoft.com/office/officeart/2005/8/layout/bProcess4"/>
    <dgm:cxn modelId="{8D6878C7-12B3-48A1-98D3-A8623328A8A1}" type="presParOf" srcId="{99C5D837-DD32-4454-A23E-45D7F9CB78E9}" destId="{836D17DB-0C8C-43FA-A04D-60CEC3F99FBC}" srcOrd="1" destOrd="0" presId="urn:microsoft.com/office/officeart/2005/8/layout/bProcess4"/>
    <dgm:cxn modelId="{A30719ED-3936-4AFD-AC56-0888C7EEA4B6}" type="presParOf" srcId="{5D8875FB-2EA5-4AE8-B6E2-3F3BF1AA0DB5}" destId="{A90CEF0C-E681-405F-888B-9F7027909564}" srcOrd="5" destOrd="0" presId="urn:microsoft.com/office/officeart/2005/8/layout/bProcess4"/>
    <dgm:cxn modelId="{DB677541-743B-4B00-B1E9-07DE8AB5556F}" type="presParOf" srcId="{5D8875FB-2EA5-4AE8-B6E2-3F3BF1AA0DB5}" destId="{007237A6-4021-42D4-BF9B-15D96B1E91FD}" srcOrd="6" destOrd="0" presId="urn:microsoft.com/office/officeart/2005/8/layout/bProcess4"/>
    <dgm:cxn modelId="{0E94D78A-BE71-4B96-BA43-52D999D2ED67}" type="presParOf" srcId="{007237A6-4021-42D4-BF9B-15D96B1E91FD}" destId="{41138545-4AF1-4275-9D43-5584CB511AAA}" srcOrd="0" destOrd="0" presId="urn:microsoft.com/office/officeart/2005/8/layout/bProcess4"/>
    <dgm:cxn modelId="{D3CD6F15-99A6-46A9-8EA0-8D28AE0B0B86}" type="presParOf" srcId="{007237A6-4021-42D4-BF9B-15D96B1E91FD}" destId="{DEB4E649-742D-400A-B4FF-67CE47BC170F}" srcOrd="1" destOrd="0" presId="urn:microsoft.com/office/officeart/2005/8/layout/bProcess4"/>
    <dgm:cxn modelId="{02A96F8B-CF50-4136-981C-50D5C3216A44}" type="presParOf" srcId="{5D8875FB-2EA5-4AE8-B6E2-3F3BF1AA0DB5}" destId="{7A29B56A-2720-4E4E-BD74-9EB5504B68F2}" srcOrd="7" destOrd="0" presId="urn:microsoft.com/office/officeart/2005/8/layout/bProcess4"/>
    <dgm:cxn modelId="{7C248CC8-C218-45EE-B576-B2CCCD45CAFD}" type="presParOf" srcId="{5D8875FB-2EA5-4AE8-B6E2-3F3BF1AA0DB5}" destId="{AA6EC793-21C0-4A5D-9300-2FB0A9B86073}" srcOrd="8" destOrd="0" presId="urn:microsoft.com/office/officeart/2005/8/layout/bProcess4"/>
    <dgm:cxn modelId="{AAD93E47-A5E5-4B2F-8CA9-F14521878F57}" type="presParOf" srcId="{AA6EC793-21C0-4A5D-9300-2FB0A9B86073}" destId="{0E584C66-C87D-4828-8324-7DBFB44084BB}" srcOrd="0" destOrd="0" presId="urn:microsoft.com/office/officeart/2005/8/layout/bProcess4"/>
    <dgm:cxn modelId="{3F75140D-8988-4744-ABE5-62EC444EB90B}" type="presParOf" srcId="{AA6EC793-21C0-4A5D-9300-2FB0A9B86073}" destId="{3863DC50-993E-4C83-B317-7976EEB88BC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2045-19E5-4586-8A82-0ED5BA73E61C}">
      <dsp:nvSpPr>
        <dsp:cNvPr id="0" name=""/>
        <dsp:cNvSpPr/>
      </dsp:nvSpPr>
      <dsp:spPr>
        <a:xfrm>
          <a:off x="2913387" y="114760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52F1E-D28D-45DC-8754-597002C8C39B}">
      <dsp:nvSpPr>
        <dsp:cNvPr id="0" name=""/>
        <dsp:cNvSpPr/>
      </dsp:nvSpPr>
      <dsp:spPr>
        <a:xfrm>
          <a:off x="3204428" y="420263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A5DE-E17F-4226-899C-67B474FE383C}">
      <dsp:nvSpPr>
        <dsp:cNvPr id="0" name=""/>
        <dsp:cNvSpPr/>
      </dsp:nvSpPr>
      <dsp:spPr>
        <a:xfrm>
          <a:off x="110846" y="1716864"/>
          <a:ext cx="2137500" cy="177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CORE SUPPORTS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SELF CARE SUPPORT WORKERS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Respite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Camps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Classes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Vacations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Support coordination and plan management</a:t>
          </a:r>
        </a:p>
      </dsp:txBody>
      <dsp:txXfrm>
        <a:off x="110846" y="1716864"/>
        <a:ext cx="2137500" cy="1774474"/>
      </dsp:txXfrm>
    </dsp:sp>
    <dsp:sp modelId="{64207C47-3A14-45CE-AEBB-950AA7CB587D}">
      <dsp:nvSpPr>
        <dsp:cNvPr id="0" name=""/>
        <dsp:cNvSpPr/>
      </dsp:nvSpPr>
      <dsp:spPr>
        <a:xfrm>
          <a:off x="570793" y="210164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D6C1E-CBFF-474F-8D9C-E7009CFCAC74}">
      <dsp:nvSpPr>
        <dsp:cNvPr id="0" name=""/>
        <dsp:cNvSpPr/>
      </dsp:nvSpPr>
      <dsp:spPr>
        <a:xfrm>
          <a:off x="811119" y="354458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43D9-B46C-4A8E-8FA0-7728BC4D62CD}">
      <dsp:nvSpPr>
        <dsp:cNvPr id="0" name=""/>
        <dsp:cNvSpPr/>
      </dsp:nvSpPr>
      <dsp:spPr>
        <a:xfrm>
          <a:off x="2588849" y="1666522"/>
          <a:ext cx="2137500" cy="177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CAPACITY BUILDING TO PARTICIPATE IN THE COMMUNITY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THERAPY SUPPORT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-POSITIVE BEHAVIOUR SUPPORT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Peer support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Counselling and training for child, </a:t>
          </a:r>
          <a:r>
            <a:rPr lang="en-US" sz="1100" kern="1200" dirty="0" err="1"/>
            <a:t>carer</a:t>
          </a:r>
          <a:r>
            <a:rPr lang="en-US" sz="1100" kern="1200" dirty="0"/>
            <a:t> and family members</a:t>
          </a:r>
        </a:p>
      </dsp:txBody>
      <dsp:txXfrm>
        <a:off x="2588849" y="1666522"/>
        <a:ext cx="2137500" cy="1774474"/>
      </dsp:txXfrm>
    </dsp:sp>
    <dsp:sp modelId="{41A1C510-2DCF-44FA-87F3-8423FF19B3AE}">
      <dsp:nvSpPr>
        <dsp:cNvPr id="0" name=""/>
        <dsp:cNvSpPr/>
      </dsp:nvSpPr>
      <dsp:spPr>
        <a:xfrm>
          <a:off x="5517225" y="167489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247F8-AB47-4E92-BDC5-412B72189390}">
      <dsp:nvSpPr>
        <dsp:cNvPr id="0" name=""/>
        <dsp:cNvSpPr/>
      </dsp:nvSpPr>
      <dsp:spPr>
        <a:xfrm>
          <a:off x="5795100" y="318301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FD7ED-7EA4-4F7B-9F57-8E3622F21CDA}">
      <dsp:nvSpPr>
        <dsp:cNvPr id="0" name=""/>
        <dsp:cNvSpPr/>
      </dsp:nvSpPr>
      <dsp:spPr>
        <a:xfrm>
          <a:off x="5121466" y="1700096"/>
          <a:ext cx="2137500" cy="177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CAPITAL SUPPORTS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ONE OFF PURCHASES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ASSISTIVE TECHNOLOGY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HOME MODIFICATIONS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- COMMUNICATION DEVICES</a:t>
          </a:r>
        </a:p>
      </dsp:txBody>
      <dsp:txXfrm>
        <a:off x="5121466" y="1700096"/>
        <a:ext cx="2137500" cy="177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112D3-B4D8-48EE-84A0-B4E08B2491F0}">
      <dsp:nvSpPr>
        <dsp:cNvPr id="0" name=""/>
        <dsp:cNvSpPr/>
      </dsp:nvSpPr>
      <dsp:spPr>
        <a:xfrm>
          <a:off x="83071" y="1584"/>
          <a:ext cx="8479094" cy="1853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CORE SUPPORTS (CATEGORY 1 TO 4, MOST FLEXI BLE FUNDS)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1. DAILY LIVING: MEALS, GARDENING, SHOWERING, DRESSING, RESPITE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2. TRANSPORT IF CANT USE PUBLIC TRANSPORT  (PAID BY NDIA OR PLAN MANAGER)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3. CONSUMABLES: NUTRITION, CONTINENCE, SMARTPHONE IPAD, SENSORY EQUIPMENT, ASSISTANCE DOG INSURANCE AND GROOMING, AUSLAN. CONSULT AN OT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4. SOCIAL AND COMMUITY PARTICIPATION EG NOT CONCERT TICKET BUT FOR SUPPORT WORKER TO ATTEND A CONCERT</a:t>
          </a:r>
        </a:p>
      </dsp:txBody>
      <dsp:txXfrm>
        <a:off x="83071" y="1584"/>
        <a:ext cx="8479094" cy="1853819"/>
      </dsp:txXfrm>
    </dsp:sp>
    <dsp:sp modelId="{63DC7C8A-B89F-414F-B622-B5691845DABA}">
      <dsp:nvSpPr>
        <dsp:cNvPr id="0" name=""/>
        <dsp:cNvSpPr/>
      </dsp:nvSpPr>
      <dsp:spPr>
        <a:xfrm>
          <a:off x="88484" y="3715181"/>
          <a:ext cx="8512445" cy="2768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CAPACITY BUILDING TO PARTICIPATE IN THE COMMUNITY (category 7 to 15)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7. Support coordination: therapy, </a:t>
          </a:r>
          <a:r>
            <a:rPr lang="en-US" sz="1100" kern="1200" dirty="0" err="1"/>
            <a:t>behaviour</a:t>
          </a:r>
          <a:r>
            <a:rPr lang="en-US" sz="1100" kern="1200" dirty="0"/>
            <a:t>, peer support, counselling and training and support coordination from plan partners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8. Living arrangements: accommodation, transitioning to independent living  </a:t>
          </a:r>
          <a:r>
            <a:rPr lang="en-US" sz="1100" kern="1200" dirty="0" err="1"/>
            <a:t>eg</a:t>
          </a:r>
          <a:r>
            <a:rPr lang="en-US" sz="1100" kern="1200" dirty="0"/>
            <a:t> going to inspections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9. Social &amp; community participation: links to category 4 support worker, activities such as life skills training or sports coaching, mentors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10. Finding &amp; keeping a job: get or keep a job, resume and interview supports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11. Improved relationships: psychology, social building skills, </a:t>
          </a:r>
          <a:r>
            <a:rPr lang="en-US" sz="1100" kern="1200" dirty="0" err="1"/>
            <a:t>behavioural</a:t>
          </a:r>
          <a:r>
            <a:rPr lang="en-US" sz="1100" kern="1200" dirty="0"/>
            <a:t> therapy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12. Improved health &amp; wellbeing dieticians, exercise physiologists, personal trainers: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13. Improved learning: school to further education, advice, applications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14. Improved life choices: financial and organizational skills, plan management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15. Improved daily living: exercise physiology, assessments, reports, physio, </a:t>
          </a:r>
          <a:r>
            <a:rPr lang="en-US" sz="1100" kern="1200" dirty="0" err="1"/>
            <a:t>ot</a:t>
          </a:r>
          <a:r>
            <a:rPr lang="en-US" sz="1100" kern="1200" dirty="0"/>
            <a:t>, speech therapy, </a:t>
          </a:r>
          <a:r>
            <a:rPr lang="en-US" sz="1100" kern="1200" dirty="0" err="1"/>
            <a:t>ec</a:t>
          </a:r>
          <a:r>
            <a:rPr lang="en-US" sz="1100" kern="1200" dirty="0"/>
            <a:t> intervention</a:t>
          </a:r>
        </a:p>
      </dsp:txBody>
      <dsp:txXfrm>
        <a:off x="88484" y="3715181"/>
        <a:ext cx="8512445" cy="2768745"/>
      </dsp:txXfrm>
    </dsp:sp>
    <dsp:sp modelId="{174E6EED-4E85-402B-A2E8-72729473C341}">
      <dsp:nvSpPr>
        <dsp:cNvPr id="0" name=""/>
        <dsp:cNvSpPr/>
      </dsp:nvSpPr>
      <dsp:spPr>
        <a:xfrm>
          <a:off x="113855" y="2130089"/>
          <a:ext cx="8498476" cy="12359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CAPITAL SUPPORTS (CATEGORY 5 AND 6)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- ONE OFF PURCHASES AND REPAIRS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5. Assistive tech: WHEELCHAIRS, PROSTHETICS, VEHICLE MODIFICATIONS, BRAILLE RESOURCES, GUIDE DOG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6. Home mods: rails, ramps, project manager to implement, specialist disability </a:t>
          </a:r>
          <a:r>
            <a:rPr lang="en-US" sz="1200" kern="1200" dirty="0" err="1"/>
            <a:t>accomModation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QUOTE FROM PROVIDER AND ASSESSMENT FROM THERAPIST</a:t>
          </a:r>
        </a:p>
      </dsp:txBody>
      <dsp:txXfrm>
        <a:off x="113855" y="2130089"/>
        <a:ext cx="8498476" cy="1235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322E-C70A-4B9F-B5C4-39E866DBC187}">
      <dsp:nvSpPr>
        <dsp:cNvPr id="0" name=""/>
        <dsp:cNvSpPr/>
      </dsp:nvSpPr>
      <dsp:spPr>
        <a:xfrm rot="5400000">
          <a:off x="-511647" y="1999810"/>
          <a:ext cx="2257051" cy="272550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0F30EE-836F-4419-AE56-777BBD6169BF}">
      <dsp:nvSpPr>
        <dsp:cNvPr id="0" name=""/>
        <dsp:cNvSpPr/>
      </dsp:nvSpPr>
      <dsp:spPr>
        <a:xfrm>
          <a:off x="4108" y="554248"/>
          <a:ext cx="3028339" cy="1817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7326" y="607466"/>
        <a:ext cx="2921903" cy="1710567"/>
      </dsp:txXfrm>
    </dsp:sp>
    <dsp:sp modelId="{9954A05B-E8CA-45E8-A53A-F212A15629E0}">
      <dsp:nvSpPr>
        <dsp:cNvPr id="0" name=""/>
        <dsp:cNvSpPr/>
      </dsp:nvSpPr>
      <dsp:spPr>
        <a:xfrm rot="21455911">
          <a:off x="622081" y="3044896"/>
          <a:ext cx="4321620" cy="272550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7B4B7-4361-4B1B-AB9B-9788008FB07B}">
      <dsp:nvSpPr>
        <dsp:cNvPr id="0" name=""/>
        <dsp:cNvSpPr/>
      </dsp:nvSpPr>
      <dsp:spPr>
        <a:xfrm>
          <a:off x="4108" y="2825502"/>
          <a:ext cx="3028339" cy="1817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 PLAN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Carer</a:t>
          </a:r>
          <a:r>
            <a:rPr lang="en-US" sz="1400" kern="1200" dirty="0"/>
            <a:t> Statement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Request Support Coordination and Plan Management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Request Respire and supports to make sustainable</a:t>
          </a:r>
        </a:p>
      </dsp:txBody>
      <dsp:txXfrm>
        <a:off x="57326" y="2878720"/>
        <a:ext cx="2921903" cy="1710567"/>
      </dsp:txXfrm>
    </dsp:sp>
    <dsp:sp modelId="{A90CEF0C-E681-405F-888B-9F7027909564}">
      <dsp:nvSpPr>
        <dsp:cNvPr id="0" name=""/>
        <dsp:cNvSpPr/>
      </dsp:nvSpPr>
      <dsp:spPr>
        <a:xfrm rot="16200000">
          <a:off x="3810605" y="1806103"/>
          <a:ext cx="2279468" cy="272550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D17DB-0C8C-43FA-A04D-60CEC3F99FBC}">
      <dsp:nvSpPr>
        <dsp:cNvPr id="0" name=""/>
        <dsp:cNvSpPr/>
      </dsp:nvSpPr>
      <dsp:spPr>
        <a:xfrm>
          <a:off x="4031799" y="2463337"/>
          <a:ext cx="3639881" cy="21791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PLAN AHEAD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Take someone for support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NDIS booklet and glossary: Reasonable and Necessary, Functional Capacity, Core Support, Capacity Building, Local Area Coordinator (LAC), NDIA Delegate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Don’t normalize everyday needs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Put everything in writing at the meeting for NDIS decision maker who isn’t at the meeting</a:t>
          </a:r>
        </a:p>
      </dsp:txBody>
      <dsp:txXfrm>
        <a:off x="4095625" y="2527163"/>
        <a:ext cx="3512229" cy="2051516"/>
      </dsp:txXfrm>
    </dsp:sp>
    <dsp:sp modelId="{8480B909-7B22-4F96-99CF-440BD59B0A6F}">
      <dsp:nvSpPr>
        <dsp:cNvPr id="0" name=""/>
        <dsp:cNvSpPr/>
      </dsp:nvSpPr>
      <dsp:spPr>
        <a:xfrm>
          <a:off x="4158868" y="509059"/>
          <a:ext cx="3385743" cy="1500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GOALS</a:t>
          </a:r>
          <a:r>
            <a:rPr lang="en-US" sz="1400" kern="1200" dirty="0"/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Outcomes based not specific supports Flexible enough to change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example, spend more time in the community and become more confident NOT to attend a day program</a:t>
          </a:r>
        </a:p>
      </dsp:txBody>
      <dsp:txXfrm>
        <a:off x="4202802" y="552993"/>
        <a:ext cx="3297875" cy="1412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AB2A-BFFB-496C-B5CE-7AFC8F2AC0CD}">
      <dsp:nvSpPr>
        <dsp:cNvPr id="0" name=""/>
        <dsp:cNvSpPr/>
      </dsp:nvSpPr>
      <dsp:spPr>
        <a:xfrm>
          <a:off x="892" y="45344"/>
          <a:ext cx="3482578" cy="208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 dirty="0"/>
            <a:t>Access request form</a:t>
          </a:r>
          <a:r>
            <a:rPr lang="en-US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28 pages applicant/legal rep and treating professional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 Local area coordinator can help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Length of disability and available treatments</a:t>
          </a:r>
          <a:endParaRPr lang="en-US" sz="2200" kern="1200" dirty="0"/>
        </a:p>
      </dsp:txBody>
      <dsp:txXfrm>
        <a:off x="892" y="45344"/>
        <a:ext cx="3482578" cy="2089546"/>
      </dsp:txXfrm>
    </dsp:sp>
    <dsp:sp modelId="{35FADA9F-74D2-485A-B0CC-F0961F913930}">
      <dsp:nvSpPr>
        <dsp:cNvPr id="0" name=""/>
        <dsp:cNvSpPr/>
      </dsp:nvSpPr>
      <dsp:spPr>
        <a:xfrm>
          <a:off x="3831728" y="45344"/>
          <a:ext cx="3482578" cy="2089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treating professional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gp</a:t>
          </a:r>
          <a:r>
            <a:rPr lang="en-US" sz="1300" kern="1200" dirty="0"/>
            <a:t>, </a:t>
          </a:r>
          <a:r>
            <a:rPr lang="en-US" sz="1300" kern="1200" dirty="0" err="1"/>
            <a:t>paediatrician</a:t>
          </a:r>
          <a:r>
            <a:rPr lang="en-US" sz="1300" kern="1200" dirty="0"/>
            <a:t>, surgeon, occupational therapist, speech therapist, neurologist, psychologist, psychiatrist, physiotherapist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6 months of treatment +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Most appropriate person for  primary disability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300" kern="1200" dirty="0"/>
        </a:p>
      </dsp:txBody>
      <dsp:txXfrm>
        <a:off x="3831728" y="45344"/>
        <a:ext cx="3482578" cy="2089546"/>
      </dsp:txXfrm>
    </dsp:sp>
    <dsp:sp modelId="{37C9C1FF-7F8A-414C-BE3B-3304C85DC829}">
      <dsp:nvSpPr>
        <dsp:cNvPr id="0" name=""/>
        <dsp:cNvSpPr/>
      </dsp:nvSpPr>
      <dsp:spPr>
        <a:xfrm>
          <a:off x="892" y="2483149"/>
          <a:ext cx="3482578" cy="25921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Psychosocial disability form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Impairment to physical, sensory or mental function (Perception, thinking and emotions)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Psychosocial recovery coach has mental health knowledge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cert 4 &amp; 2 years experience paid mental health work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prefer single support: support coordinator or recovery coach</a:t>
          </a:r>
        </a:p>
      </dsp:txBody>
      <dsp:txXfrm>
        <a:off x="892" y="2483149"/>
        <a:ext cx="3482578" cy="2592145"/>
      </dsp:txXfrm>
    </dsp:sp>
    <dsp:sp modelId="{14FED84E-7552-47E4-83A8-020E8559415A}">
      <dsp:nvSpPr>
        <dsp:cNvPr id="0" name=""/>
        <dsp:cNvSpPr/>
      </dsp:nvSpPr>
      <dsp:spPr>
        <a:xfrm>
          <a:off x="3831728" y="2734448"/>
          <a:ext cx="3482578" cy="208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REVIEW DECISION</a:t>
          </a:r>
          <a:br>
            <a:rPr lang="en-US" sz="1300" kern="1200" dirty="0"/>
          </a:br>
          <a:r>
            <a:rPr lang="en-US" sz="1300" kern="1200" dirty="0"/>
            <a:t>Can request formal review of decision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Gather new evidence and request reassessment within 3 months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Or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after 3 months a new request can be made with </a:t>
          </a:r>
          <a:r>
            <a:rPr lang="en-US" sz="1300" kern="1200" dirty="0" err="1"/>
            <a:t>ndia</a:t>
          </a:r>
          <a:endParaRPr lang="en-US" sz="13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300" kern="1200" dirty="0"/>
        </a:p>
      </dsp:txBody>
      <dsp:txXfrm>
        <a:off x="3831728" y="2734448"/>
        <a:ext cx="3482578" cy="208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112D3-B4D8-48EE-84A0-B4E08B2491F0}">
      <dsp:nvSpPr>
        <dsp:cNvPr id="0" name=""/>
        <dsp:cNvSpPr/>
      </dsp:nvSpPr>
      <dsp:spPr>
        <a:xfrm>
          <a:off x="0" y="3023086"/>
          <a:ext cx="2695872" cy="3057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link health and community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Melbourne metro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Outer east, inner east, southern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Inner Gippsland, outer </a:t>
          </a:r>
          <a:r>
            <a:rPr lang="en-US" sz="1400" kern="1200" dirty="0" err="1"/>
            <a:t>gippsland</a:t>
          </a:r>
          <a:endParaRPr lang="en-US" sz="1400" kern="1200" dirty="0"/>
        </a:p>
      </dsp:txBody>
      <dsp:txXfrm>
        <a:off x="0" y="3023086"/>
        <a:ext cx="2695872" cy="3057445"/>
      </dsp:txXfrm>
    </dsp:sp>
    <dsp:sp modelId="{63DC7C8A-B89F-414F-B622-B5691845DABA}">
      <dsp:nvSpPr>
        <dsp:cNvPr id="0" name=""/>
        <dsp:cNvSpPr/>
      </dsp:nvSpPr>
      <dsp:spPr>
        <a:xfrm>
          <a:off x="2903730" y="4576875"/>
          <a:ext cx="3649777" cy="1549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MERRI</a:t>
          </a:r>
          <a:r>
            <a:rPr lang="en-US" sz="900" b="1" kern="1200" dirty="0"/>
            <a:t> </a:t>
          </a:r>
          <a:r>
            <a:rPr lang="en-US" sz="2000" b="1" kern="1200" dirty="0"/>
            <a:t>HEALTH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Melbourne METRO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North East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Ovens </a:t>
          </a:r>
          <a:r>
            <a:rPr lang="en-US" sz="1400" kern="1200" dirty="0" err="1"/>
            <a:t>murray</a:t>
          </a:r>
          <a:endParaRPr lang="en-US" sz="1400" kern="1200" dirty="0"/>
        </a:p>
      </dsp:txBody>
      <dsp:txXfrm>
        <a:off x="2903730" y="4576875"/>
        <a:ext cx="3649777" cy="1549629"/>
      </dsp:txXfrm>
    </dsp:sp>
    <dsp:sp modelId="{174E6EED-4E85-402B-A2E8-72729473C341}">
      <dsp:nvSpPr>
        <dsp:cNvPr id="0" name=""/>
        <dsp:cNvSpPr/>
      </dsp:nvSpPr>
      <dsp:spPr>
        <a:xfrm>
          <a:off x="3027326" y="3082018"/>
          <a:ext cx="3461222" cy="11900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Barwon child, youth and family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dirty="0"/>
            <a:t>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dirty="0" err="1"/>
            <a:t>barwon</a:t>
          </a:r>
          <a:endParaRPr lang="en-US" sz="1400" b="0" kern="1200" dirty="0"/>
        </a:p>
      </dsp:txBody>
      <dsp:txXfrm>
        <a:off x="3027326" y="3082018"/>
        <a:ext cx="3461222" cy="1190046"/>
      </dsp:txXfrm>
    </dsp:sp>
    <dsp:sp modelId="{143D4ACB-A731-465C-856E-C75C888DC75E}">
      <dsp:nvSpPr>
        <dsp:cNvPr id="0" name=""/>
        <dsp:cNvSpPr/>
      </dsp:nvSpPr>
      <dsp:spPr>
        <a:xfrm>
          <a:off x="1018899" y="2041747"/>
          <a:ext cx="4637445" cy="844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 err="1">
              <a:solidFill>
                <a:schemeClr val="accent6">
                  <a:lumMod val="50000"/>
                </a:schemeClr>
              </a:solidFill>
            </a:rPr>
            <a:t>LaC</a:t>
          </a: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 PARTNERS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 err="1">
              <a:solidFill>
                <a:schemeClr val="accent6">
                  <a:lumMod val="50000"/>
                </a:schemeClr>
              </a:solidFill>
            </a:rPr>
            <a:t>Ecei</a:t>
          </a: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 PARTNERS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000" kern="1200" dirty="0"/>
        </a:p>
      </dsp:txBody>
      <dsp:txXfrm>
        <a:off x="1018899" y="2041747"/>
        <a:ext cx="4637445" cy="844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322E-C70A-4B9F-B5C4-39E866DBC187}">
      <dsp:nvSpPr>
        <dsp:cNvPr id="0" name=""/>
        <dsp:cNvSpPr/>
      </dsp:nvSpPr>
      <dsp:spPr>
        <a:xfrm rot="5400000">
          <a:off x="-529348" y="1940815"/>
          <a:ext cx="2336646" cy="28224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0F30EE-836F-4419-AE56-777BBD6169BF}">
      <dsp:nvSpPr>
        <dsp:cNvPr id="0" name=""/>
        <dsp:cNvSpPr/>
      </dsp:nvSpPr>
      <dsp:spPr>
        <a:xfrm>
          <a:off x="4036" y="443448"/>
          <a:ext cx="3136106" cy="18816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Pricing Arrangements and Price Limits </a:t>
          </a:r>
          <a:r>
            <a:rPr lang="en-US" sz="1400" kern="1200" dirty="0"/>
            <a:t>designed for value for money, maximums for registered providers (NDIS Managed or Plan Managed)</a:t>
          </a:r>
          <a:endParaRPr lang="en-US" sz="3100" kern="1200" dirty="0"/>
        </a:p>
      </dsp:txBody>
      <dsp:txXfrm>
        <a:off x="59148" y="498560"/>
        <a:ext cx="3025882" cy="1771439"/>
      </dsp:txXfrm>
    </dsp:sp>
    <dsp:sp modelId="{9954A05B-E8CA-45E8-A53A-F212A15629E0}">
      <dsp:nvSpPr>
        <dsp:cNvPr id="0" name=""/>
        <dsp:cNvSpPr/>
      </dsp:nvSpPr>
      <dsp:spPr>
        <a:xfrm>
          <a:off x="646691" y="3116855"/>
          <a:ext cx="4155587" cy="28224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7B4B7-4361-4B1B-AB9B-9788008FB07B}">
      <dsp:nvSpPr>
        <dsp:cNvPr id="0" name=""/>
        <dsp:cNvSpPr/>
      </dsp:nvSpPr>
      <dsp:spPr>
        <a:xfrm>
          <a:off x="4036" y="2795527"/>
          <a:ext cx="3136106" cy="18816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Within 3 months of decision notice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After that, new application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1800 800 110 or </a:t>
          </a:r>
          <a:r>
            <a:rPr lang="en-US" sz="1400" kern="1200" dirty="0">
              <a:hlinkClick xmlns:r="http://schemas.openxmlformats.org/officeDocument/2006/relationships" r:id="rId1"/>
            </a:rPr>
            <a:t>enquiries@ndis.gov.au</a:t>
          </a:r>
          <a:endParaRPr lang="en-US" sz="14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linkClick xmlns:r="http://schemas.openxmlformats.org/officeDocument/2006/relationships" r:id="rId2"/>
            </a:rPr>
            <a:t>Request initial review for reviewable decisions</a:t>
          </a:r>
          <a:endParaRPr lang="en-US" sz="14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linkClick xmlns:r="http://schemas.openxmlformats.org/officeDocument/2006/relationships" r:id="rId3"/>
            </a:rPr>
            <a:t>Review Application Form</a:t>
          </a:r>
          <a:endParaRPr lang="en-US" sz="1400" kern="1200" dirty="0"/>
        </a:p>
      </dsp:txBody>
      <dsp:txXfrm>
        <a:off x="59148" y="2850639"/>
        <a:ext cx="3025882" cy="1771439"/>
      </dsp:txXfrm>
    </dsp:sp>
    <dsp:sp modelId="{A90CEF0C-E681-405F-888B-9F7027909564}">
      <dsp:nvSpPr>
        <dsp:cNvPr id="0" name=""/>
        <dsp:cNvSpPr/>
      </dsp:nvSpPr>
      <dsp:spPr>
        <a:xfrm rot="16200000">
          <a:off x="3641672" y="1940815"/>
          <a:ext cx="2336646" cy="28224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D17DB-0C8C-43FA-A04D-60CEC3F99FBC}">
      <dsp:nvSpPr>
        <dsp:cNvPr id="0" name=""/>
        <dsp:cNvSpPr/>
      </dsp:nvSpPr>
      <dsp:spPr>
        <a:xfrm>
          <a:off x="4175057" y="2795527"/>
          <a:ext cx="3136106" cy="18816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AAT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 review fails, you can go to the Administrative Appeals Tribunal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1800 228 333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Complaints – 21 days to resolve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feedback@ndis.gov.au</a:t>
          </a:r>
        </a:p>
      </dsp:txBody>
      <dsp:txXfrm>
        <a:off x="4230169" y="2850639"/>
        <a:ext cx="3025882" cy="1771439"/>
      </dsp:txXfrm>
    </dsp:sp>
    <dsp:sp modelId="{8480B909-7B22-4F96-99CF-440BD59B0A6F}">
      <dsp:nvSpPr>
        <dsp:cNvPr id="0" name=""/>
        <dsp:cNvSpPr/>
      </dsp:nvSpPr>
      <dsp:spPr>
        <a:xfrm>
          <a:off x="4175057" y="443448"/>
          <a:ext cx="3136106" cy="18816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Covid Addendum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Support Catalogue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Specialist Guides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eg</a:t>
          </a:r>
          <a:r>
            <a:rPr lang="en-US" sz="1400" kern="1200" dirty="0"/>
            <a:t> home modifications, specialist </a:t>
          </a:r>
          <a:r>
            <a:rPr lang="en-US" sz="1400" kern="1200" dirty="0" err="1"/>
            <a:t>accomodation</a:t>
          </a:r>
          <a:endParaRPr lang="en-US" sz="1400" kern="1200" dirty="0"/>
        </a:p>
      </dsp:txBody>
      <dsp:txXfrm>
        <a:off x="4230169" y="498560"/>
        <a:ext cx="3025882" cy="1771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55EE-57B4-4CD7-852A-AAF298D2BD60}">
      <dsp:nvSpPr>
        <dsp:cNvPr id="0" name=""/>
        <dsp:cNvSpPr/>
      </dsp:nvSpPr>
      <dsp:spPr>
        <a:xfrm rot="5338487">
          <a:off x="-352498" y="1953492"/>
          <a:ext cx="3391347" cy="21924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C3FA5-0D60-4E0C-973F-B136AED0647E}">
      <dsp:nvSpPr>
        <dsp:cNvPr id="0" name=""/>
        <dsp:cNvSpPr/>
      </dsp:nvSpPr>
      <dsp:spPr>
        <a:xfrm>
          <a:off x="819638" y="2500"/>
          <a:ext cx="2436018" cy="1461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>
              <a:hlinkClick xmlns:r="http://schemas.openxmlformats.org/officeDocument/2006/relationships" r:id="rId1"/>
            </a:rPr>
            <a:t>National Disability Insurance Scheme (NDIS)</a:t>
          </a:r>
          <a:endParaRPr lang="en-AU" sz="1300" kern="1200"/>
        </a:p>
      </dsp:txBody>
      <dsp:txXfrm>
        <a:off x="862447" y="45309"/>
        <a:ext cx="2350400" cy="1375993"/>
      </dsp:txXfrm>
    </dsp:sp>
    <dsp:sp modelId="{9954A05B-E8CA-45E8-A53A-F212A15629E0}">
      <dsp:nvSpPr>
        <dsp:cNvPr id="0" name=""/>
        <dsp:cNvSpPr/>
      </dsp:nvSpPr>
      <dsp:spPr>
        <a:xfrm>
          <a:off x="1385504" y="3648895"/>
          <a:ext cx="3340801" cy="21924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7B4B7-4361-4B1B-AB9B-9788008FB07B}">
      <dsp:nvSpPr>
        <dsp:cNvPr id="0" name=""/>
        <dsp:cNvSpPr/>
      </dsp:nvSpPr>
      <dsp:spPr>
        <a:xfrm>
          <a:off x="886311" y="3399299"/>
          <a:ext cx="2436018" cy="1461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>
              <a:hlinkClick xmlns:r="http://schemas.openxmlformats.org/officeDocument/2006/relationships" r:id="rId2"/>
            </a:rPr>
            <a:t>https://www.cfecfw.asn.au/ndis-resources/</a:t>
          </a:r>
          <a:endParaRPr lang="en-US" sz="1300" kern="1200" dirty="0"/>
        </a:p>
      </dsp:txBody>
      <dsp:txXfrm>
        <a:off x="929120" y="3442108"/>
        <a:ext cx="2350400" cy="1375993"/>
      </dsp:txXfrm>
    </dsp:sp>
    <dsp:sp modelId="{A90CEF0C-E681-405F-888B-9F7027909564}">
      <dsp:nvSpPr>
        <dsp:cNvPr id="0" name=""/>
        <dsp:cNvSpPr/>
      </dsp:nvSpPr>
      <dsp:spPr>
        <a:xfrm rot="16081174">
          <a:off x="3042599" y="2010619"/>
          <a:ext cx="3266515" cy="21924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D17DB-0C8C-43FA-A04D-60CEC3F99FBC}">
      <dsp:nvSpPr>
        <dsp:cNvPr id="0" name=""/>
        <dsp:cNvSpPr/>
      </dsp:nvSpPr>
      <dsp:spPr>
        <a:xfrm>
          <a:off x="4239102" y="3399299"/>
          <a:ext cx="2436018" cy="1461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hlinkClick xmlns:r="http://schemas.openxmlformats.org/officeDocument/2006/relationships" r:id="rId3"/>
            </a:rPr>
            <a:t>Support to prepare for your NDIS planning meeting – </a:t>
          </a:r>
          <a:r>
            <a:rPr lang="en-GB" sz="1300" kern="1200">
              <a:hlinkClick xmlns:r="http://schemas.openxmlformats.org/officeDocument/2006/relationships" r:id="rId3"/>
            </a:rPr>
            <a:t>Yooralla</a:t>
          </a:r>
          <a:endParaRPr lang="en-GB" sz="1300" kern="1200" dirty="0"/>
        </a:p>
      </dsp:txBody>
      <dsp:txXfrm>
        <a:off x="4281911" y="3442108"/>
        <a:ext cx="2350400" cy="1375993"/>
      </dsp:txXfrm>
    </dsp:sp>
    <dsp:sp modelId="{7A29B56A-2720-4E4E-BD74-9EB5504B68F2}">
      <dsp:nvSpPr>
        <dsp:cNvPr id="0" name=""/>
        <dsp:cNvSpPr/>
      </dsp:nvSpPr>
      <dsp:spPr>
        <a:xfrm rot="8174285">
          <a:off x="2675469" y="1159048"/>
          <a:ext cx="2257487" cy="21924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B4E649-742D-400A-B4FF-67CE47BC170F}">
      <dsp:nvSpPr>
        <dsp:cNvPr id="0" name=""/>
        <dsp:cNvSpPr/>
      </dsp:nvSpPr>
      <dsp:spPr>
        <a:xfrm>
          <a:off x="4126216" y="122747"/>
          <a:ext cx="2436018" cy="1461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hlinkClick xmlns:r="http://schemas.openxmlformats.org/officeDocument/2006/relationships" r:id="rId4"/>
            </a:rPr>
            <a:t>The Knowledge Centre | Get NDIS confident with Plan Partners</a:t>
          </a:r>
          <a:endParaRPr lang="en-GB" sz="1300" kern="1200"/>
        </a:p>
      </dsp:txBody>
      <dsp:txXfrm>
        <a:off x="4169025" y="165556"/>
        <a:ext cx="2350400" cy="1375993"/>
      </dsp:txXfrm>
    </dsp:sp>
    <dsp:sp modelId="{3863DC50-993E-4C83-B317-7976EEB88BC8}">
      <dsp:nvSpPr>
        <dsp:cNvPr id="0" name=""/>
        <dsp:cNvSpPr/>
      </dsp:nvSpPr>
      <dsp:spPr>
        <a:xfrm>
          <a:off x="2495813" y="1696156"/>
          <a:ext cx="2436018" cy="1461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hlinkClick xmlns:r="http://schemas.openxmlformats.org/officeDocument/2006/relationships" r:id="rId5"/>
            </a:rPr>
            <a:t>NDIS | Association for Children with Disability (acd.org.au</a:t>
          </a:r>
          <a:endParaRPr lang="en-US" sz="1300" kern="1200" dirty="0"/>
        </a:p>
      </dsp:txBody>
      <dsp:txXfrm>
        <a:off x="2538622" y="1738965"/>
        <a:ext cx="2350400" cy="1375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0.20093</cdr:x>
      <cdr:y>0.31911</cdr:y>
    </cdr:from>
    <cdr:to>
      <cdr:x>0.47812</cdr:x>
      <cdr:y>0.54264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C46EBD-DD29-44BE-BC3F-EFBF1C6F3A14}"/>
            </a:ext>
          </a:extLst>
        </cdr:cNvPr>
        <cdr:cNvSpPr txBox="1"/>
      </cdr:nvSpPr>
      <cdr:spPr>
        <a:xfrm xmlns:a="http://schemas.openxmlformats.org/drawingml/2006/main">
          <a:off x="1465492" y="1700648"/>
          <a:ext cx="2021747" cy="119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0.22623</cdr:x>
      <cdr:y>0.27818</cdr:y>
    </cdr:from>
    <cdr:to>
      <cdr:x>0.76797</cdr:x>
      <cdr:y>0.68746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0EE221C-C37B-4FDC-8953-65639A78E1C1}"/>
            </a:ext>
          </a:extLst>
        </cdr:cNvPr>
        <cdr:cNvSpPr txBox="1"/>
      </cdr:nvSpPr>
      <cdr:spPr>
        <a:xfrm xmlns:a="http://schemas.openxmlformats.org/drawingml/2006/main">
          <a:off x="1650050" y="1482535"/>
          <a:ext cx="3951215" cy="2181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0.05266</cdr:x>
      <cdr:y>0.09098</cdr:y>
    </cdr:from>
    <cdr:to>
      <cdr:x>0.9589</cdr:x>
      <cdr:y>0.95435</cdr:y>
    </cdr:to>
    <cdr:sp macro="" textlink="">
      <cdr:nvSpPr>
        <cdr:cNvPr id="4" name="Title 1">
          <a:extLst xmlns:a="http://schemas.openxmlformats.org/drawingml/2006/main">
            <a:ext uri="{FF2B5EF4-FFF2-40B4-BE49-F238E27FC236}">
              <a16:creationId xmlns:a16="http://schemas.microsoft.com/office/drawing/2014/main" id="{72110722-2775-4A70-8182-7C215D42C9B2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84048" y="484861"/>
          <a:ext cx="6609789" cy="4601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3600" kern="1200" spc="-60" baseline="0">
              <a:solidFill>
                <a:srgbClr val="FFFFFF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en-US" dirty="0"/>
        </a:p>
        <a:p xmlns:a="http://schemas.openxmlformats.org/drawingml/2006/main">
          <a:pPr marL="571500" indent="-571500">
            <a:buFontTx/>
            <a:buChar char="-"/>
          </a:pPr>
          <a:r>
            <a:rPr lang="en-US" sz="2800" dirty="0"/>
            <a:t>NDIS doesn’t case manage</a:t>
          </a:r>
        </a:p>
        <a:p xmlns:a="http://schemas.openxmlformats.org/drawingml/2006/main">
          <a:pPr marL="571500" indent="-571500">
            <a:buFontTx/>
            <a:buChar char="-"/>
          </a:pPr>
          <a:r>
            <a:rPr lang="en-US" sz="2800" dirty="0"/>
            <a:t>Takes lifetime approach</a:t>
          </a:r>
        </a:p>
        <a:p xmlns:a="http://schemas.openxmlformats.org/drawingml/2006/main">
          <a:pPr marL="571500" indent="-571500">
            <a:buFontTx/>
            <a:buChar char="-"/>
          </a:pPr>
          <a:r>
            <a:rPr lang="en-US" sz="2800" dirty="0"/>
            <a:t>Different meanings for different cultures </a:t>
          </a:r>
          <a:r>
            <a:rPr lang="en-US" sz="2800" dirty="0" err="1"/>
            <a:t>eg</a:t>
          </a:r>
          <a:r>
            <a:rPr lang="en-US" sz="2800" dirty="0"/>
            <a:t> independence and respite are culturally specific</a:t>
          </a:r>
        </a:p>
        <a:p xmlns:a="http://schemas.openxmlformats.org/drawingml/2006/main">
          <a:pPr marL="571500" indent="-571500">
            <a:buFontTx/>
            <a:buChar char="-"/>
          </a:pPr>
          <a:r>
            <a:rPr lang="en-US" sz="2800" dirty="0"/>
            <a:t>You are the child’s NDIS representative and can identify their goals and recommend services to meet those goals</a:t>
          </a:r>
        </a:p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0.20093</cdr:x>
      <cdr:y>0.31911</cdr:y>
    </cdr:from>
    <cdr:to>
      <cdr:x>0.47812</cdr:x>
      <cdr:y>0.54264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C46EBD-DD29-44BE-BC3F-EFBF1C6F3A14}"/>
            </a:ext>
          </a:extLst>
        </cdr:cNvPr>
        <cdr:cNvSpPr txBox="1"/>
      </cdr:nvSpPr>
      <cdr:spPr>
        <a:xfrm xmlns:a="http://schemas.openxmlformats.org/drawingml/2006/main">
          <a:off x="1465492" y="1700648"/>
          <a:ext cx="2021747" cy="119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0.22623</cdr:x>
      <cdr:y>0.27818</cdr:y>
    </cdr:from>
    <cdr:to>
      <cdr:x>0.76797</cdr:x>
      <cdr:y>0.68746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0EE221C-C37B-4FDC-8953-65639A78E1C1}"/>
            </a:ext>
          </a:extLst>
        </cdr:cNvPr>
        <cdr:cNvSpPr txBox="1"/>
      </cdr:nvSpPr>
      <cdr:spPr>
        <a:xfrm xmlns:a="http://schemas.openxmlformats.org/drawingml/2006/main">
          <a:off x="1650050" y="1482535"/>
          <a:ext cx="3951215" cy="2181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0.02703</cdr:x>
      <cdr:y>0.09098</cdr:y>
    </cdr:from>
    <cdr:to>
      <cdr:x>1</cdr:x>
      <cdr:y>0.95435</cdr:y>
    </cdr:to>
    <cdr:sp macro="" textlink="">
      <cdr:nvSpPr>
        <cdr:cNvPr id="4" name="Title 1">
          <a:extLst xmlns:a="http://schemas.openxmlformats.org/drawingml/2006/main">
            <a:ext uri="{FF2B5EF4-FFF2-40B4-BE49-F238E27FC236}">
              <a16:creationId xmlns:a16="http://schemas.microsoft.com/office/drawing/2014/main" id="{72110722-2775-4A70-8182-7C215D42C9B2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7124" y="484861"/>
          <a:ext cx="7096486" cy="4601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3600" kern="1200" spc="-60" baseline="0">
              <a:solidFill>
                <a:srgbClr val="FFFFFF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en-US" dirty="0"/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Providing consent for the child to become a participant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Acting as the contact point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Participating in all NDIA (Agency) planning meetings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Advocating for reasonable &amp; necessary disability supports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Requesting an NDIA review when required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Utilise NDIS funding for services and supports to achieve the child’s NDIS goals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If you don’t have parental responsibility, you can complete a child representative form 1800 800 110</a:t>
          </a:r>
        </a:p>
        <a:p xmlns:a="http://schemas.openxmlformats.org/drawingml/2006/main">
          <a:pPr marL="742950" lvl="1" indent="-285750" algn="l">
            <a:buFont typeface="Arial" panose="020B0604020202020204" pitchFamily="34" charset="0"/>
            <a:buChar char="•"/>
          </a:pPr>
          <a:r>
            <a:rPr lang="en-AU" sz="2000" dirty="0">
              <a:solidFill>
                <a:schemeClr val="bg1"/>
              </a:solidFill>
            </a:rPr>
            <a:t>Where DFFH have parental responsibility you can negotiate with the NDIA as to who is the child’s representative (talk to DFFH)</a:t>
          </a:r>
        </a:p>
        <a:p xmlns:a="http://schemas.openxmlformats.org/drawingml/2006/main">
          <a:pPr marL="571500" indent="-571500">
            <a:buFontTx/>
            <a:buChar char="-"/>
          </a:pPr>
          <a:endParaRPr lang="en-US" sz="2000" dirty="0"/>
        </a:p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5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9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8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0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1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8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dis.gov.au/participants/working-providers/find-registered-provider/provider-find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s://www.ndis.gov.au/providers/pricing-arrangements" TargetMode="External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lans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4800" b="1" dirty="0"/>
              <a:t>NDIS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Tips and Shared Learnings</a:t>
            </a:r>
          </a:p>
          <a:p>
            <a:r>
              <a:rPr lang="en-US" dirty="0"/>
              <a:t>Presented by Liz Powell and Sonia Wagner 28/7/21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tiple people looking at blueprints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2" y="864108"/>
            <a:ext cx="3409904" cy="4077007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PARTNERS</a:t>
            </a: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br>
              <a:rPr lang="en-US" sz="3200" dirty="0">
                <a:ln w="15875">
                  <a:solidFill>
                    <a:srgbClr val="FFFFFF"/>
                  </a:solidFill>
                </a:ln>
                <a:noFill/>
              </a:rPr>
            </a:br>
            <a:endParaRPr lang="en-US" sz="3200" dirty="0">
              <a:ln w="15875">
                <a:solidFill>
                  <a:srgbClr val="FFFFFF"/>
                </a:solidFill>
              </a:ln>
              <a:noFill/>
            </a:endParaRPr>
          </a:p>
        </p:txBody>
      </p:sp>
      <p:graphicFrame>
        <p:nvGraphicFramePr>
          <p:cNvPr id="4" name="Content Placeholder 3" descr="Icon SmartArt placeholder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84299"/>
              </p:ext>
            </p:extLst>
          </p:nvPr>
        </p:nvGraphicFramePr>
        <p:xfrm>
          <a:off x="4465546" y="302004"/>
          <a:ext cx="6756636" cy="612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A39B1E8-1756-4421-BDE3-AA88CC618B28}"/>
              </a:ext>
            </a:extLst>
          </p:cNvPr>
          <p:cNvGrpSpPr/>
          <p:nvPr/>
        </p:nvGrpSpPr>
        <p:grpSpPr>
          <a:xfrm>
            <a:off x="3494642" y="246761"/>
            <a:ext cx="2897499" cy="1809963"/>
            <a:chOff x="1879" y="1099231"/>
            <a:chExt cx="3410439" cy="116439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EE157C-C7E3-48C9-BFE3-B556678A7831}"/>
                </a:ext>
              </a:extLst>
            </p:cNvPr>
            <p:cNvSpPr/>
            <p:nvPr/>
          </p:nvSpPr>
          <p:spPr>
            <a:xfrm>
              <a:off x="1879" y="1109345"/>
              <a:ext cx="3399568" cy="115427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D500D1-616F-4335-9675-A49B9CF9FD7B}"/>
                </a:ext>
              </a:extLst>
            </p:cNvPr>
            <p:cNvSpPr txBox="1"/>
            <p:nvPr/>
          </p:nvSpPr>
          <p:spPr>
            <a:xfrm>
              <a:off x="12750" y="1099231"/>
              <a:ext cx="3399568" cy="11542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  <a:defRPr cap="all"/>
              </a:pPr>
              <a:r>
                <a:rPr lang="en-US" sz="2000" b="1" dirty="0"/>
                <a:t>Brotherhood of </a:t>
              </a:r>
              <a:r>
                <a:rPr lang="en-US" sz="2000" b="1" dirty="0" err="1"/>
                <a:t>st</a:t>
              </a:r>
              <a:r>
                <a:rPr lang="en-US" sz="2000" b="1" dirty="0"/>
                <a:t> Laurence</a:t>
              </a:r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400" dirty="0"/>
                <a:t>Melbourne metro</a:t>
              </a:r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400" dirty="0"/>
                <a:t>Bayside, </a:t>
              </a:r>
              <a:r>
                <a:rPr lang="en-US" sz="1400" dirty="0" err="1"/>
                <a:t>hume</a:t>
              </a:r>
              <a:r>
                <a:rPr lang="en-US" sz="1400" dirty="0"/>
                <a:t> </a:t>
              </a:r>
              <a:r>
                <a:rPr lang="en-US" sz="1400" dirty="0" err="1"/>
                <a:t>moreland</a:t>
              </a:r>
              <a:r>
                <a:rPr lang="en-US" sz="1400" dirty="0"/>
                <a:t>, </a:t>
              </a:r>
              <a:r>
                <a:rPr lang="en-US" sz="1400" dirty="0" err="1"/>
                <a:t>brimbank</a:t>
              </a:r>
              <a:r>
                <a:rPr lang="en-US" sz="1400" dirty="0"/>
                <a:t> </a:t>
              </a:r>
              <a:r>
                <a:rPr lang="en-US" sz="1400" dirty="0" err="1"/>
                <a:t>melton</a:t>
              </a:r>
              <a:r>
                <a:rPr lang="en-US" sz="1400" dirty="0"/>
                <a:t>, north east, western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98B8D-F749-4623-9369-BB415F127707}"/>
              </a:ext>
            </a:extLst>
          </p:cNvPr>
          <p:cNvGrpSpPr/>
          <p:nvPr/>
        </p:nvGrpSpPr>
        <p:grpSpPr>
          <a:xfrm>
            <a:off x="10461294" y="234890"/>
            <a:ext cx="1564333" cy="1845577"/>
            <a:chOff x="1879" y="1109345"/>
            <a:chExt cx="3399568" cy="1154277"/>
          </a:xfrm>
          <a:solidFill>
            <a:schemeClr val="accent2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400C6-98DA-4F85-AE62-DE212D72B19F}"/>
                </a:ext>
              </a:extLst>
            </p:cNvPr>
            <p:cNvSpPr/>
            <p:nvPr/>
          </p:nvSpPr>
          <p:spPr>
            <a:xfrm>
              <a:off x="1879" y="1109345"/>
              <a:ext cx="3399568" cy="115427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6FFE62-F4B1-4C49-8E4B-EFA183848D0A}"/>
                </a:ext>
              </a:extLst>
            </p:cNvPr>
            <p:cNvSpPr txBox="1"/>
            <p:nvPr/>
          </p:nvSpPr>
          <p:spPr>
            <a:xfrm>
              <a:off x="32427" y="1109346"/>
              <a:ext cx="3369020" cy="11542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>
                <a:lnSpc>
                  <a:spcPct val="100000"/>
                </a:lnSpc>
                <a:defRPr cap="all"/>
              </a:pPr>
              <a:r>
                <a:rPr lang="en-US" sz="2000" b="1" dirty="0" err="1"/>
                <a:t>intereach</a:t>
              </a:r>
              <a:endParaRPr lang="en-US" sz="2000" b="1" dirty="0"/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400" dirty="0"/>
                <a:t>Regional</a:t>
              </a:r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400" dirty="0"/>
                <a:t>Loddon, Goulburn, mallee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2C333B-15A7-4A9A-8C06-C742C3681CEC}"/>
              </a:ext>
            </a:extLst>
          </p:cNvPr>
          <p:cNvSpPr txBox="1"/>
          <p:nvPr/>
        </p:nvSpPr>
        <p:spPr>
          <a:xfrm>
            <a:off x="6532658" y="248685"/>
            <a:ext cx="3861837" cy="18179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en-US" sz="2000" b="1" dirty="0"/>
              <a:t>Latrobe community health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400" dirty="0"/>
              <a:t>Melbourne metro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400" dirty="0"/>
              <a:t>Inner east, outer east, southern 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400" dirty="0"/>
              <a:t>Regional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400" dirty="0"/>
              <a:t>Barwon, central highlands, inner Gippsland, outer Gippsland, ovens </a:t>
            </a:r>
            <a:r>
              <a:rPr lang="en-US" sz="1400" dirty="0" err="1"/>
              <a:t>murray</a:t>
            </a:r>
            <a:r>
              <a:rPr lang="en-US" sz="1400" dirty="0"/>
              <a:t>, </a:t>
            </a:r>
            <a:r>
              <a:rPr lang="en-US" sz="1400" dirty="0" err="1"/>
              <a:t>wimmera</a:t>
            </a:r>
            <a:r>
              <a:rPr lang="en-US" sz="1400" dirty="0"/>
              <a:t> south west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C3E3150-A891-44D4-A1FE-77A6C1BB61DE}"/>
              </a:ext>
            </a:extLst>
          </p:cNvPr>
          <p:cNvSpPr/>
          <p:nvPr/>
        </p:nvSpPr>
        <p:spPr>
          <a:xfrm>
            <a:off x="6459853" y="2765825"/>
            <a:ext cx="253347" cy="208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ABADA8A-5CA5-44CF-9B3A-55A48CA16F92}"/>
              </a:ext>
            </a:extLst>
          </p:cNvPr>
          <p:cNvSpPr/>
          <p:nvPr/>
        </p:nvSpPr>
        <p:spPr>
          <a:xfrm rot="10800000">
            <a:off x="6459854" y="2482034"/>
            <a:ext cx="253346" cy="208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48D7A7-F19B-486D-B2F5-216571EDE319}"/>
              </a:ext>
            </a:extLst>
          </p:cNvPr>
          <p:cNvGrpSpPr/>
          <p:nvPr/>
        </p:nvGrpSpPr>
        <p:grpSpPr>
          <a:xfrm>
            <a:off x="180686" y="4549427"/>
            <a:ext cx="1651681" cy="1850801"/>
            <a:chOff x="1879" y="1099231"/>
            <a:chExt cx="3410439" cy="116439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24A509-275D-4908-B095-E9F70CCC57CF}"/>
                </a:ext>
              </a:extLst>
            </p:cNvPr>
            <p:cNvSpPr/>
            <p:nvPr/>
          </p:nvSpPr>
          <p:spPr>
            <a:xfrm>
              <a:off x="1879" y="1109345"/>
              <a:ext cx="3399568" cy="115427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2BC994-F915-45A7-80E6-84CEB4E21132}"/>
                </a:ext>
              </a:extLst>
            </p:cNvPr>
            <p:cNvSpPr txBox="1"/>
            <p:nvPr/>
          </p:nvSpPr>
          <p:spPr>
            <a:xfrm>
              <a:off x="12750" y="1099231"/>
              <a:ext cx="3399568" cy="11542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  <a:defRPr cap="all"/>
              </a:pPr>
              <a:r>
                <a:rPr lang="en-US" sz="1200" b="1" dirty="0"/>
                <a:t>Brotherhood of </a:t>
              </a:r>
              <a:r>
                <a:rPr lang="en-US" sz="1200" b="1" dirty="0" err="1"/>
                <a:t>st</a:t>
              </a:r>
              <a:r>
                <a:rPr lang="en-US" sz="1200" b="1" dirty="0"/>
                <a:t> Laurence</a:t>
              </a:r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200" dirty="0"/>
                <a:t>Melbourne metro</a:t>
              </a:r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200" dirty="0"/>
                <a:t>Bayside, </a:t>
              </a:r>
              <a:r>
                <a:rPr lang="en-US" sz="1200" dirty="0" err="1"/>
                <a:t>hume</a:t>
              </a:r>
              <a:r>
                <a:rPr lang="en-US" sz="1200" dirty="0"/>
                <a:t> </a:t>
              </a:r>
              <a:r>
                <a:rPr lang="en-US" sz="1200" dirty="0" err="1"/>
                <a:t>moreland</a:t>
              </a:r>
              <a:r>
                <a:rPr lang="en-US" sz="1200" dirty="0"/>
                <a:t>, </a:t>
              </a:r>
              <a:r>
                <a:rPr lang="en-US" sz="1200" dirty="0" err="1"/>
                <a:t>brimbank</a:t>
              </a:r>
              <a:r>
                <a:rPr lang="en-US" sz="1200" dirty="0"/>
                <a:t> </a:t>
              </a:r>
              <a:r>
                <a:rPr lang="en-US" sz="1200" dirty="0" err="1"/>
                <a:t>melton</a:t>
              </a:r>
              <a:r>
                <a:rPr lang="en-US" sz="1200" dirty="0"/>
                <a:t>, north east, western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AAC3D6F-6AD4-4D57-A905-F3C3DE40DE0D}"/>
              </a:ext>
            </a:extLst>
          </p:cNvPr>
          <p:cNvSpPr txBox="1"/>
          <p:nvPr/>
        </p:nvSpPr>
        <p:spPr>
          <a:xfrm>
            <a:off x="1912690" y="4577708"/>
            <a:ext cx="2472533" cy="17942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en-US" sz="1200" b="1" dirty="0"/>
              <a:t>Latrobe community health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200" dirty="0"/>
              <a:t>Melbourne metro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200" dirty="0"/>
              <a:t>Inner east, outer east, southern 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200" dirty="0"/>
              <a:t>Regional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 sz="1200" dirty="0"/>
              <a:t>Barwon, central highlands, inner Gippsland, outer Gippsland, ovens </a:t>
            </a:r>
            <a:r>
              <a:rPr lang="en-US" sz="1200" dirty="0" err="1"/>
              <a:t>murray</a:t>
            </a:r>
            <a:r>
              <a:rPr lang="en-US" sz="1200" dirty="0"/>
              <a:t>, </a:t>
            </a:r>
            <a:r>
              <a:rPr lang="en-US" sz="1200" dirty="0" err="1"/>
              <a:t>wimmera</a:t>
            </a:r>
            <a:r>
              <a:rPr lang="en-US" sz="1200" dirty="0"/>
              <a:t> south west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787FCC-0B99-4C2B-A936-B02B61A62272}"/>
              </a:ext>
            </a:extLst>
          </p:cNvPr>
          <p:cNvGrpSpPr/>
          <p:nvPr/>
        </p:nvGrpSpPr>
        <p:grpSpPr>
          <a:xfrm>
            <a:off x="11132191" y="4166766"/>
            <a:ext cx="1064427" cy="1845575"/>
            <a:chOff x="1879" y="1109345"/>
            <a:chExt cx="3399568" cy="1154277"/>
          </a:xfrm>
          <a:solidFill>
            <a:schemeClr val="accent2">
              <a:lumMod val="5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8CD462-A58F-451B-9C94-C78AAFDDA9A8}"/>
                </a:ext>
              </a:extLst>
            </p:cNvPr>
            <p:cNvSpPr/>
            <p:nvPr/>
          </p:nvSpPr>
          <p:spPr>
            <a:xfrm>
              <a:off x="1879" y="1109345"/>
              <a:ext cx="3399568" cy="115427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EFB300-F588-4EC0-9A91-F07DB43624CE}"/>
                </a:ext>
              </a:extLst>
            </p:cNvPr>
            <p:cNvSpPr txBox="1"/>
            <p:nvPr/>
          </p:nvSpPr>
          <p:spPr>
            <a:xfrm>
              <a:off x="32427" y="1109346"/>
              <a:ext cx="3369020" cy="11542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>
                <a:lnSpc>
                  <a:spcPct val="100000"/>
                </a:lnSpc>
                <a:defRPr cap="all"/>
              </a:pPr>
              <a:r>
                <a:rPr lang="en-US" sz="1200" b="1" dirty="0" err="1"/>
                <a:t>intereach</a:t>
              </a:r>
              <a:endParaRPr lang="en-US" sz="1200" b="1" dirty="0"/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200" dirty="0"/>
                <a:t>Regional</a:t>
              </a:r>
            </a:p>
            <a:p>
              <a:pPr lvl="0">
                <a:lnSpc>
                  <a:spcPct val="100000"/>
                </a:lnSpc>
                <a:defRPr cap="all"/>
              </a:pPr>
              <a:r>
                <a:rPr lang="en-US" sz="1200" dirty="0"/>
                <a:t>Loddon, Goulburn, mallee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03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7D57-B093-4610-A470-41AEA437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PROVIDER FINDER</a:t>
            </a:r>
            <a:br>
              <a:rPr lang="en-AU" dirty="0"/>
            </a:br>
            <a:r>
              <a:rPr lang="en-AU" sz="1400" dirty="0">
                <a:hlinkClick r:id="rId2"/>
              </a:rPr>
              <a:t>Provider finder | NDIS</a:t>
            </a:r>
            <a:br>
              <a:rPr lang="en-AU" sz="1400" dirty="0"/>
            </a:br>
            <a:r>
              <a:rPr lang="en-AU" sz="1400" dirty="0"/>
              <a:t>Not all providers need to register</a:t>
            </a:r>
            <a:br>
              <a:rPr lang="en-AU" sz="1400" dirty="0"/>
            </a:br>
            <a:r>
              <a:rPr lang="en-AU" sz="1400" dirty="0"/>
              <a:t>Self managed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13E5-D31D-4724-A46E-ECA12ADF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7B680-D64C-4672-B21A-645FE7C4D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20" y="873252"/>
            <a:ext cx="7904775" cy="42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standing in her office looking at blueprints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6" r="-1" b="6272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23837"/>
            <a:ext cx="2886075" cy="46011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GUIDES AND REVIEW PROCESS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AU" sz="1400" dirty="0">
                <a:hlinkClick r:id="rId4"/>
              </a:rPr>
              <a:t>Pricing arrangements | NDIS</a:t>
            </a:r>
            <a:endParaRPr lang="en-US" sz="1400" dirty="0"/>
          </a:p>
        </p:txBody>
      </p:sp>
      <p:graphicFrame>
        <p:nvGraphicFramePr>
          <p:cNvPr id="4" name="Content Placeholder 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8190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952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standing in her office looking at blueprints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6" r="-1" b="6272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7981" cy="4601183"/>
          </a:xfrm>
        </p:spPr>
        <p:txBody>
          <a:bodyPr>
            <a:normAutofit/>
          </a:bodyPr>
          <a:lstStyle/>
          <a:p>
            <a:r>
              <a:rPr lang="en-US" b="1" dirty="0"/>
              <a:t>    RESOURCES</a:t>
            </a:r>
          </a:p>
        </p:txBody>
      </p:sp>
      <p:graphicFrame>
        <p:nvGraphicFramePr>
          <p:cNvPr id="4" name="Content Placeholder 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423726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261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0722-2775-4A70-8182-7C215D42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/>
              <a:t>THE INDIVIDUAL WITH THE DISABILITY IS THE FOCUS – THE PARTICIPANT</a:t>
            </a:r>
          </a:p>
        </p:txBody>
      </p:sp>
      <p:graphicFrame>
        <p:nvGraphicFramePr>
          <p:cNvPr id="8" name="Content Placeholder 7" descr="Chart">
            <a:extLst>
              <a:ext uri="{FF2B5EF4-FFF2-40B4-BE49-F238E27FC236}">
                <a16:creationId xmlns:a16="http://schemas.microsoft.com/office/drawing/2014/main" id="{20C180B3-FF82-4BC4-AA2E-E7DF3EF96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5988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86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0722-2775-4A70-8182-7C215D42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The Individual with the Disability is the Focus – The Participant</a:t>
            </a:r>
          </a:p>
        </p:txBody>
      </p:sp>
      <p:graphicFrame>
        <p:nvGraphicFramePr>
          <p:cNvPr id="8" name="Content Placeholder 7" descr="Chart">
            <a:extLst>
              <a:ext uri="{FF2B5EF4-FFF2-40B4-BE49-F238E27FC236}">
                <a16:creationId xmlns:a16="http://schemas.microsoft.com/office/drawing/2014/main" id="{20C180B3-FF82-4BC4-AA2E-E7DF3EF96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89051"/>
              </p:ext>
            </p:extLst>
          </p:nvPr>
        </p:nvGraphicFramePr>
        <p:xfrm>
          <a:off x="4005760" y="751843"/>
          <a:ext cx="7293610" cy="532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9473272-0868-455C-A0F3-5350AFB2910E}"/>
              </a:ext>
            </a:extLst>
          </p:cNvPr>
          <p:cNvSpPr>
            <a:spLocks noGrp="1"/>
          </p:cNvSpPr>
          <p:nvPr/>
        </p:nvSpPr>
        <p:spPr>
          <a:xfrm>
            <a:off x="0" y="1115914"/>
            <a:ext cx="400576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BEING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CHILDS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REPRESENTATIVE:</a:t>
            </a:r>
          </a:p>
        </p:txBody>
      </p:sp>
    </p:spTree>
    <p:extLst>
      <p:ext uri="{BB962C8B-B14F-4D97-AF65-F5344CB8AC3E}">
        <p14:creationId xmlns:p14="http://schemas.microsoft.com/office/powerpoint/2010/main" val="231081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07D57-B093-4610-A470-41AEA437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958800" cy="3491712"/>
          </a:xfrm>
        </p:spPr>
        <p:txBody>
          <a:bodyPr>
            <a:normAutofit/>
          </a:bodyPr>
          <a:lstStyle/>
          <a:p>
            <a:r>
              <a:rPr lang="en-AU" b="1" dirty="0"/>
              <a:t>ELIGIBILITY</a:t>
            </a:r>
            <a:br>
              <a:rPr lang="en-AU" dirty="0"/>
            </a:br>
            <a:r>
              <a:rPr lang="en-AU" b="1" dirty="0"/>
              <a:t>FOR PERMANENT AND SIGNIFICANT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13E5-D31D-4724-A46E-ECA12ADF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88" y="2139193"/>
            <a:ext cx="7860484" cy="3773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00" b="1" dirty="0"/>
              <a:t>Under 7 </a:t>
            </a:r>
          </a:p>
          <a:p>
            <a:r>
              <a:rPr lang="en-AU" sz="1900" dirty="0"/>
              <a:t>Developmental delay or disability</a:t>
            </a:r>
          </a:p>
          <a:p>
            <a:r>
              <a:rPr lang="en-AU" sz="1900" dirty="0"/>
              <a:t>Work with an ECEI partner </a:t>
            </a:r>
          </a:p>
          <a:p>
            <a:pPr marL="0" indent="0">
              <a:buNone/>
            </a:pPr>
            <a:r>
              <a:rPr lang="en-AU" sz="1900" b="1" dirty="0"/>
              <a:t>Aged 7-65</a:t>
            </a:r>
          </a:p>
          <a:p>
            <a:r>
              <a:rPr lang="en-AU" sz="1900" dirty="0"/>
              <a:t>Look at residency and disability</a:t>
            </a:r>
          </a:p>
          <a:p>
            <a:r>
              <a:rPr lang="en-AU" sz="1900" dirty="0"/>
              <a:t>Permanent and significant disability: support now or reduce future needs</a:t>
            </a:r>
          </a:p>
          <a:p>
            <a:r>
              <a:rPr lang="en-AU" sz="1900" dirty="0"/>
              <a:t>Work with a Local Area Coordinator</a:t>
            </a:r>
          </a:p>
          <a:p>
            <a:r>
              <a:rPr lang="en-AU" dirty="0"/>
              <a:t>Search by suburb for ECEI or LAC: </a:t>
            </a:r>
          </a:p>
          <a:p>
            <a:pPr marL="0" indent="0">
              <a:buNone/>
            </a:pPr>
            <a:r>
              <a:rPr lang="en-AU" sz="1500" dirty="0"/>
              <a:t>https://www.ndis.gov.au/contact/locations/-37.7295%2C144.7371/50/5003</a:t>
            </a:r>
          </a:p>
          <a:p>
            <a:endParaRPr lang="en-AU" sz="19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242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orking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055" y="1029999"/>
            <a:ext cx="8686056" cy="71126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REASONABLE AND NECESSARY SUPPORTS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009" y="1852370"/>
            <a:ext cx="7952762" cy="2641906"/>
          </a:xfrm>
        </p:spPr>
        <p:txBody>
          <a:bodyPr>
            <a:normAutofit fontScale="92500"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Assist social and economic participation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Value for money in terms of costs vs benefits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Effective and beneficial for participant, considering good practice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Reasonable to expect families,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carers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informal networks and the community to provide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Appropriately funded through NDIS vs through other systems or supports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51AF1-2BF8-4F5A-9A41-D0F8A8F7ABA8}"/>
              </a:ext>
            </a:extLst>
          </p:cNvPr>
          <p:cNvSpPr txBox="1"/>
          <p:nvPr/>
        </p:nvSpPr>
        <p:spPr>
          <a:xfrm>
            <a:off x="478172" y="4605379"/>
            <a:ext cx="836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Covid-19 doesn’t mean more funding, but funding can be reallocated </a:t>
            </a:r>
            <a:r>
              <a:rPr lang="en-AU" dirty="0" err="1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 from capacity building to fix walls from meltdown damage</a:t>
            </a:r>
          </a:p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Consider: social isolation, risks to child and others, to health and wellbeing or to sustainability of care within the home</a:t>
            </a:r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ultiple people looking at blueprints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9" y="1121432"/>
            <a:ext cx="3579022" cy="4601183"/>
          </a:xfrm>
        </p:spPr>
        <p:txBody>
          <a:bodyPr>
            <a:normAutofit/>
          </a:bodyPr>
          <a:lstStyle/>
          <a:p>
            <a:r>
              <a:rPr lang="en-US" b="1" dirty="0"/>
              <a:t>N</a:t>
            </a:r>
            <a:r>
              <a:rPr lang="en-US" sz="1400" b="1" dirty="0"/>
              <a:t>ational</a:t>
            </a:r>
            <a:r>
              <a:rPr lang="en-US" sz="1100" b="1" dirty="0"/>
              <a:t> </a:t>
            </a:r>
            <a:r>
              <a:rPr lang="en-US" b="1" dirty="0"/>
              <a:t>D</a:t>
            </a:r>
            <a:r>
              <a:rPr lang="en-US" sz="1400" b="1" dirty="0"/>
              <a:t>isability</a:t>
            </a:r>
            <a:r>
              <a:rPr lang="en-US" b="1" dirty="0"/>
              <a:t> I</a:t>
            </a:r>
            <a:r>
              <a:rPr lang="en-US" sz="1400" b="1" dirty="0"/>
              <a:t>nsurance </a:t>
            </a:r>
            <a:r>
              <a:rPr lang="en-US" b="1" dirty="0"/>
              <a:t>S</a:t>
            </a:r>
            <a:r>
              <a:rPr lang="en-US" sz="1400" b="1" dirty="0"/>
              <a:t>cheme</a:t>
            </a:r>
            <a:r>
              <a:rPr lang="en-US" b="1" dirty="0"/>
              <a:t> FUNDING SUPPORT</a:t>
            </a:r>
            <a:br>
              <a:rPr lang="en-US" dirty="0"/>
            </a:br>
            <a:r>
              <a:rPr lang="en-US" sz="1200" dirty="0"/>
              <a:t>See NDIS Plan Budget and Rules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 descr="Icon SmartArt placeholder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534577"/>
              </p:ext>
            </p:extLst>
          </p:nvPr>
        </p:nvGraphicFramePr>
        <p:xfrm>
          <a:off x="3972128" y="1006678"/>
          <a:ext cx="7315200" cy="413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AD04F6B-FD87-4A9C-82D5-D572DA147DF5}"/>
              </a:ext>
            </a:extLst>
          </p:cNvPr>
          <p:cNvGrpSpPr/>
          <p:nvPr/>
        </p:nvGrpSpPr>
        <p:grpSpPr>
          <a:xfrm>
            <a:off x="3972128" y="4572000"/>
            <a:ext cx="7315200" cy="1324593"/>
            <a:chOff x="0" y="541800"/>
            <a:chExt cx="7315200" cy="9898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555FF36-BA75-4432-9483-9D651206E850}"/>
                </a:ext>
              </a:extLst>
            </p:cNvPr>
            <p:cNvSpPr/>
            <p:nvPr/>
          </p:nvSpPr>
          <p:spPr>
            <a:xfrm>
              <a:off x="0" y="541800"/>
              <a:ext cx="7315200" cy="9898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0458EB10-85B7-4031-A8DA-43503669C930}"/>
                </a:ext>
              </a:extLst>
            </p:cNvPr>
            <p:cNvSpPr txBox="1"/>
            <p:nvPr/>
          </p:nvSpPr>
          <p:spPr>
            <a:xfrm>
              <a:off x="48319" y="590119"/>
              <a:ext cx="7218562" cy="893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200" b="1" kern="1200" dirty="0">
                  <a:solidFill>
                    <a:schemeClr val="accent6">
                      <a:lumMod val="50000"/>
                    </a:schemeClr>
                  </a:solidFill>
                </a:rPr>
                <a:t>SELF MANAGED </a:t>
              </a:r>
              <a:r>
                <a:rPr lang="en-US" sz="1200" kern="1200" dirty="0"/>
                <a:t>– LOCAL AREA COORDINATOR or early childhood partner ASSISTS PARTICIPANT, gives control and flexibility, can check workers on the </a:t>
              </a:r>
              <a:r>
                <a:rPr lang="en-US" sz="1200" kern="1200" dirty="0" err="1"/>
                <a:t>ndis</a:t>
              </a:r>
              <a:r>
                <a:rPr lang="en-US" sz="1200" kern="1200" dirty="0"/>
                <a:t> worker screening clearance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200" b="1" kern="1200" dirty="0">
                  <a:solidFill>
                    <a:schemeClr val="accent6">
                      <a:lumMod val="50000"/>
                    </a:schemeClr>
                  </a:solidFill>
                </a:rPr>
                <a:t>Plan </a:t>
              </a:r>
              <a:r>
                <a:rPr lang="en-US" sz="1200" b="1" kern="1200" dirty="0" err="1">
                  <a:solidFill>
                    <a:schemeClr val="accent6">
                      <a:lumMod val="50000"/>
                    </a:schemeClr>
                  </a:solidFill>
                </a:rPr>
                <a:t>manageD</a:t>
              </a:r>
              <a:r>
                <a:rPr lang="en-US" sz="1200" b="1" kern="12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200" kern="1200" dirty="0"/>
                <a:t>– NDIA will provide funding for plan manager (provider), service agreement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200" b="1" kern="1200" dirty="0" err="1">
                  <a:solidFill>
                    <a:schemeClr val="accent6">
                      <a:lumMod val="50000"/>
                    </a:schemeClr>
                  </a:solidFill>
                </a:rPr>
                <a:t>Ndia</a:t>
              </a:r>
              <a:r>
                <a:rPr lang="en-US" sz="1200" b="1" kern="1200" dirty="0">
                  <a:solidFill>
                    <a:schemeClr val="accent6">
                      <a:lumMod val="50000"/>
                    </a:schemeClr>
                  </a:solidFill>
                </a:rPr>
                <a:t> managed </a:t>
              </a:r>
              <a:r>
                <a:rPr lang="en-US" sz="1200" kern="1200" dirty="0"/>
                <a:t>– </a:t>
              </a:r>
              <a:r>
                <a:rPr lang="en-US" sz="1200" kern="1200" dirty="0" err="1"/>
                <a:t>ndia</a:t>
              </a:r>
              <a:r>
                <a:rPr lang="en-US" sz="1200" kern="1200" dirty="0"/>
                <a:t> manage and pay registered providers electronically</a:t>
              </a:r>
              <a:endParaRPr lang="en-US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ltiple people looking at blueprints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864108"/>
            <a:ext cx="2530854" cy="5120639"/>
          </a:xfrm>
        </p:spPr>
        <p:txBody>
          <a:bodyPr>
            <a:normAutofit/>
          </a:bodyPr>
          <a:lstStyle/>
          <a:p>
            <a:r>
              <a:rPr lang="en-US" b="1" dirty="0"/>
              <a:t>FUNDING SUPPORT</a:t>
            </a:r>
            <a:endParaRPr lang="en-US" dirty="0">
              <a:ln w="15875">
                <a:solidFill>
                  <a:srgbClr val="FFFFFF"/>
                </a:solidFill>
              </a:ln>
              <a:noFill/>
            </a:endParaRPr>
          </a:p>
        </p:txBody>
      </p:sp>
      <p:graphicFrame>
        <p:nvGraphicFramePr>
          <p:cNvPr id="4" name="Content Placeholder 3" descr="Icon SmartArt placeholder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546627"/>
              </p:ext>
            </p:extLst>
          </p:nvPr>
        </p:nvGraphicFramePr>
        <p:xfrm>
          <a:off x="3131127" y="175491"/>
          <a:ext cx="8645237" cy="648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793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oman standing in her office looking at blueprints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6" r="-1" b="6272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/>
              <a:t>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64970"/>
              </p:ext>
            </p:extLst>
          </p:nvPr>
        </p:nvGraphicFramePr>
        <p:xfrm>
          <a:off x="3508678" y="833183"/>
          <a:ext cx="7675790" cy="515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3121A1-07E7-4DC5-AFF3-540352DC4F12}"/>
              </a:ext>
            </a:extLst>
          </p:cNvPr>
          <p:cNvSpPr txBox="1"/>
          <p:nvPr/>
        </p:nvSpPr>
        <p:spPr>
          <a:xfrm>
            <a:off x="3632043" y="1434517"/>
            <a:ext cx="2929517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bg1"/>
                </a:solidFill>
              </a:rPr>
              <a:t>EVIDENCE: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bg1"/>
                </a:solidFill>
              </a:rPr>
              <a:t>GP, </a:t>
            </a:r>
            <a:r>
              <a:rPr lang="en-US" sz="1400" kern="1200" dirty="0" err="1">
                <a:solidFill>
                  <a:schemeClr val="bg1"/>
                </a:solidFill>
              </a:rPr>
              <a:t>Paediatrician</a:t>
            </a:r>
            <a:r>
              <a:rPr lang="en-US" sz="1400" kern="1200" dirty="0">
                <a:solidFill>
                  <a:schemeClr val="bg1"/>
                </a:solidFill>
              </a:rPr>
              <a:t>, Therapist, School Reports, Service Refusal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bg1"/>
                </a:solidFill>
              </a:rPr>
              <a:t>Participant Statement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 err="1">
                <a:solidFill>
                  <a:schemeClr val="bg1"/>
                </a:solidFill>
              </a:rPr>
              <a:t>Carers</a:t>
            </a:r>
            <a:r>
              <a:rPr lang="en-US" sz="1400" kern="1200" dirty="0">
                <a:solidFill>
                  <a:schemeClr val="bg1"/>
                </a:solidFill>
              </a:rPr>
              <a:t> Statement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bg1"/>
                </a:solidFill>
              </a:rPr>
              <a:t>Three Short Term Goals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bg1"/>
                </a:solidFill>
              </a:rPr>
              <a:t>Two Long Term Goals</a:t>
            </a:r>
            <a:endParaRPr lang="en-US" sz="1400" kern="12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80923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ltiple people looking at blueprints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dirty="0"/>
              <a:t>ACCESS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 descr="Icon SmartArt placeholder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51361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160585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2F68879852C4C8250E9B19F29FA78" ma:contentTypeVersion="13" ma:contentTypeDescription="Create a new document." ma:contentTypeScope="" ma:versionID="c4c8c98b50336ee4b6d253a0622d8c56">
  <xsd:schema xmlns:xsd="http://www.w3.org/2001/XMLSchema" xmlns:xs="http://www.w3.org/2001/XMLSchema" xmlns:p="http://schemas.microsoft.com/office/2006/metadata/properties" xmlns:ns2="c242f213-7925-4593-b56b-d01121fec0a0" xmlns:ns3="d53506c9-80c3-4866-9180-114b1409becd" targetNamespace="http://schemas.microsoft.com/office/2006/metadata/properties" ma:root="true" ma:fieldsID="ef0c320252e1793813b48a7e9aa5233d" ns2:_="" ns3:_="">
    <xsd:import namespace="c242f213-7925-4593-b56b-d01121fec0a0"/>
    <xsd:import namespace="d53506c9-80c3-4866-9180-114b1409b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2f213-7925-4593-b56b-d01121fec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506c9-80c3-4866-9180-114b1409b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42f213-7925-4593-b56b-d01121fec0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E6544-3910-48FF-8C90-2E2F96E39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2f213-7925-4593-b56b-d01121fec0a0"/>
    <ds:schemaRef ds:uri="d53506c9-80c3-4866-9180-114b1409b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668657-C50E-4365-A5FD-AC07593EBE5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c242f213-7925-4593-b56b-d01121fec0a0"/>
  </ds:schemaRefs>
</ds:datastoreItem>
</file>

<file path=customXml/itemProps3.xml><?xml version="1.0" encoding="utf-8"?>
<ds:datastoreItem xmlns:ds="http://schemas.openxmlformats.org/officeDocument/2006/customXml" ds:itemID="{EA82F57F-EFCE-45E0-9F75-822371CB5F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{5700454D-CF47-4C72-B457-237489607B31}tf44567466_win32</Template>
  <TotalTime>7013</TotalTime>
  <Words>1385</Words>
  <Application>Microsoft Office PowerPoint</Application>
  <PresentationFormat>Widescreen</PresentationFormat>
  <Paragraphs>195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Wingdings 2</vt:lpstr>
      <vt:lpstr>Frame</vt:lpstr>
      <vt:lpstr>NDIS DESIGN</vt:lpstr>
      <vt:lpstr>THE INDIVIDUAL WITH THE DISABILITY IS THE FOCUS – THE PARTICIPANT</vt:lpstr>
      <vt:lpstr>The Individual with the Disability is the Focus – The Participant</vt:lpstr>
      <vt:lpstr>ELIGIBILITY FOR PERMANENT AND SIGNIFICANT DISABILITY</vt:lpstr>
      <vt:lpstr>REASONABLE AND NECESSARY SUPPORTS</vt:lpstr>
      <vt:lpstr>National Disability Insurance Scheme FUNDING SUPPORT See NDIS Plan Budget and Rules</vt:lpstr>
      <vt:lpstr>FUNDING SUPPORT</vt:lpstr>
      <vt:lpstr>PROCESS</vt:lpstr>
      <vt:lpstr>ACCESS</vt:lpstr>
      <vt:lpstr>        PARTNERS         </vt:lpstr>
      <vt:lpstr>PROVIDER FINDER Provider finder | NDIS Not all providers need to register Self managed plans </vt:lpstr>
      <vt:lpstr>GUIDES AND REVIEW PROCESS Pricing arrangements | NDIS</vt:lpstr>
      <vt:lpstr>   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NDIS Design</dc:title>
  <dc:creator>Sonia Wagner</dc:creator>
  <cp:lastModifiedBy>Sonia Wagner</cp:lastModifiedBy>
  <cp:revision>2</cp:revision>
  <dcterms:created xsi:type="dcterms:W3CDTF">2021-07-18T03:37:00Z</dcterms:created>
  <dcterms:modified xsi:type="dcterms:W3CDTF">2021-07-28T01:14:17Z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0x0101000F52F68879852C4C8250E9B19F29FA78</vt:lpwstr>
  </property>
</Properties>
</file>