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20"/>
  </p:notesMasterIdLst>
  <p:handoutMasterIdLst>
    <p:handoutMasterId r:id="rId21"/>
  </p:handoutMasterIdLst>
  <p:sldIdLst>
    <p:sldId id="257" r:id="rId5"/>
    <p:sldId id="267" r:id="rId6"/>
    <p:sldId id="259" r:id="rId7"/>
    <p:sldId id="258" r:id="rId8"/>
    <p:sldId id="256" r:id="rId9"/>
    <p:sldId id="270" r:id="rId10"/>
    <p:sldId id="262" r:id="rId11"/>
    <p:sldId id="260" r:id="rId12"/>
    <p:sldId id="264" r:id="rId13"/>
    <p:sldId id="261" r:id="rId14"/>
    <p:sldId id="268" r:id="rId15"/>
    <p:sldId id="266" r:id="rId16"/>
    <p:sldId id="263" r:id="rId17"/>
    <p:sldId id="269" r:id="rId18"/>
    <p:sldId id="265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F0E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63E1A52-89F1-45DE-A0C8-926334CF58C9}" v="43" dt="2021-09-08T03:08:52.852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89"/>
  </p:normalViewPr>
  <p:slideViewPr>
    <p:cSldViewPr snapToGrid="0" snapToObjects="1">
      <p:cViewPr varScale="1">
        <p:scale>
          <a:sx n="112" d="100"/>
          <a:sy n="112" d="100"/>
        </p:scale>
        <p:origin x="498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>
      <p:cViewPr varScale="1">
        <p:scale>
          <a:sx n="58" d="100"/>
          <a:sy n="58" d="100"/>
        </p:scale>
        <p:origin x="2965" y="4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Relationship Id="rId27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onia Wagner" userId="ac48baaa-3502-403d-bb82-8a6d856759e4" providerId="ADAL" clId="{163E1A52-89F1-45DE-A0C8-926334CF58C9}"/>
    <pc:docChg chg="undo custSel addSld delSld modSld sldOrd">
      <pc:chgData name="Sonia Wagner" userId="ac48baaa-3502-403d-bb82-8a6d856759e4" providerId="ADAL" clId="{163E1A52-89F1-45DE-A0C8-926334CF58C9}" dt="2021-09-08T03:10:06.308" v="4509" actId="26606"/>
      <pc:docMkLst>
        <pc:docMk/>
      </pc:docMkLst>
      <pc:sldChg chg="modSp mod">
        <pc:chgData name="Sonia Wagner" userId="ac48baaa-3502-403d-bb82-8a6d856759e4" providerId="ADAL" clId="{163E1A52-89F1-45DE-A0C8-926334CF58C9}" dt="2021-09-07T22:35:50.846" v="793" actId="20577"/>
        <pc:sldMkLst>
          <pc:docMk/>
          <pc:sldMk cId="917409932" sldId="258"/>
        </pc:sldMkLst>
        <pc:spChg chg="mod">
          <ac:chgData name="Sonia Wagner" userId="ac48baaa-3502-403d-bb82-8a6d856759e4" providerId="ADAL" clId="{163E1A52-89F1-45DE-A0C8-926334CF58C9}" dt="2021-09-07T22:35:50.846" v="793" actId="20577"/>
          <ac:spMkLst>
            <pc:docMk/>
            <pc:sldMk cId="917409932" sldId="258"/>
            <ac:spMk id="4" creationId="{C542A917-2DC0-41C3-A1A8-3D1A5C65E9C5}"/>
          </ac:spMkLst>
        </pc:spChg>
      </pc:sldChg>
      <pc:sldChg chg="modSp mod">
        <pc:chgData name="Sonia Wagner" userId="ac48baaa-3502-403d-bb82-8a6d856759e4" providerId="ADAL" clId="{163E1A52-89F1-45DE-A0C8-926334CF58C9}" dt="2021-09-07T23:49:05.337" v="3337" actId="27636"/>
        <pc:sldMkLst>
          <pc:docMk/>
          <pc:sldMk cId="2876233106" sldId="260"/>
        </pc:sldMkLst>
        <pc:spChg chg="mod">
          <ac:chgData name="Sonia Wagner" userId="ac48baaa-3502-403d-bb82-8a6d856759e4" providerId="ADAL" clId="{163E1A52-89F1-45DE-A0C8-926334CF58C9}" dt="2021-09-07T22:44:34.234" v="851" actId="6549"/>
          <ac:spMkLst>
            <pc:docMk/>
            <pc:sldMk cId="2876233106" sldId="260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7T23:49:05.337" v="3337" actId="27636"/>
          <ac:spMkLst>
            <pc:docMk/>
            <pc:sldMk cId="2876233106" sldId="260"/>
            <ac:spMk id="4" creationId="{C542A917-2DC0-41C3-A1A8-3D1A5C65E9C5}"/>
          </ac:spMkLst>
        </pc:spChg>
      </pc:sldChg>
      <pc:sldChg chg="addSp modSp mod setBg">
        <pc:chgData name="Sonia Wagner" userId="ac48baaa-3502-403d-bb82-8a6d856759e4" providerId="ADAL" clId="{163E1A52-89F1-45DE-A0C8-926334CF58C9}" dt="2021-09-08T00:08:55.889" v="3959" actId="12"/>
        <pc:sldMkLst>
          <pc:docMk/>
          <pc:sldMk cId="180029327" sldId="261"/>
        </pc:sldMkLst>
        <pc:spChg chg="mod">
          <ac:chgData name="Sonia Wagner" userId="ac48baaa-3502-403d-bb82-8a6d856759e4" providerId="ADAL" clId="{163E1A52-89F1-45DE-A0C8-926334CF58C9}" dt="2021-09-08T00:06:09.618" v="3931" actId="26606"/>
          <ac:spMkLst>
            <pc:docMk/>
            <pc:sldMk cId="180029327" sldId="261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8T00:08:55.889" v="3959" actId="12"/>
          <ac:spMkLst>
            <pc:docMk/>
            <pc:sldMk cId="180029327" sldId="261"/>
            <ac:spMk id="4" creationId="{C542A917-2DC0-41C3-A1A8-3D1A5C65E9C5}"/>
          </ac:spMkLst>
        </pc:spChg>
        <pc:spChg chg="add">
          <ac:chgData name="Sonia Wagner" userId="ac48baaa-3502-403d-bb82-8a6d856759e4" providerId="ADAL" clId="{163E1A52-89F1-45DE-A0C8-926334CF58C9}" dt="2021-09-08T00:06:09.618" v="3931" actId="26606"/>
          <ac:spMkLst>
            <pc:docMk/>
            <pc:sldMk cId="180029327" sldId="261"/>
            <ac:spMk id="9" creationId="{815925C2-A704-4D47-B1C1-3FCA52512EC1}"/>
          </ac:spMkLst>
        </pc:spChg>
        <pc:spChg chg="add">
          <ac:chgData name="Sonia Wagner" userId="ac48baaa-3502-403d-bb82-8a6d856759e4" providerId="ADAL" clId="{163E1A52-89F1-45DE-A0C8-926334CF58C9}" dt="2021-09-08T00:06:09.618" v="3931" actId="26606"/>
          <ac:spMkLst>
            <pc:docMk/>
            <pc:sldMk cId="180029327" sldId="261"/>
            <ac:spMk id="11" creationId="{01D4315C-C23C-4FD3-98DF-08C29E2292A8}"/>
          </ac:spMkLst>
        </pc:spChg>
        <pc:grpChg chg="add">
          <ac:chgData name="Sonia Wagner" userId="ac48baaa-3502-403d-bb82-8a6d856759e4" providerId="ADAL" clId="{163E1A52-89F1-45DE-A0C8-926334CF58C9}" dt="2021-09-08T00:06:09.618" v="3931" actId="26606"/>
          <ac:grpSpMkLst>
            <pc:docMk/>
            <pc:sldMk cId="180029327" sldId="261"/>
            <ac:grpSpMk id="13" creationId="{5E6B47BC-43FD-4C91-8BFF-B41B99A8A39E}"/>
          </ac:grpSpMkLst>
        </pc:grpChg>
        <pc:grpChg chg="add">
          <ac:chgData name="Sonia Wagner" userId="ac48baaa-3502-403d-bb82-8a6d856759e4" providerId="ADAL" clId="{163E1A52-89F1-45DE-A0C8-926334CF58C9}" dt="2021-09-08T00:06:09.618" v="3931" actId="26606"/>
          <ac:grpSpMkLst>
            <pc:docMk/>
            <pc:sldMk cId="180029327" sldId="261"/>
            <ac:grpSpMk id="17" creationId="{43F5E015-E085-4624-B431-B42414448684}"/>
          </ac:grpSpMkLst>
        </pc:grpChg>
      </pc:sldChg>
      <pc:sldChg chg="addSp modSp mod setBg">
        <pc:chgData name="Sonia Wagner" userId="ac48baaa-3502-403d-bb82-8a6d856759e4" providerId="ADAL" clId="{163E1A52-89F1-45DE-A0C8-926334CF58C9}" dt="2021-09-08T00:12:28.645" v="3990" actId="255"/>
        <pc:sldMkLst>
          <pc:docMk/>
          <pc:sldMk cId="1926605324" sldId="262"/>
        </pc:sldMkLst>
        <pc:spChg chg="mod">
          <ac:chgData name="Sonia Wagner" userId="ac48baaa-3502-403d-bb82-8a6d856759e4" providerId="ADAL" clId="{163E1A52-89F1-45DE-A0C8-926334CF58C9}" dt="2021-09-08T00:06:20.132" v="3932" actId="26606"/>
          <ac:spMkLst>
            <pc:docMk/>
            <pc:sldMk cId="1926605324" sldId="262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8T00:12:28.645" v="3990" actId="255"/>
          <ac:spMkLst>
            <pc:docMk/>
            <pc:sldMk cId="1926605324" sldId="262"/>
            <ac:spMk id="4" creationId="{C542A917-2DC0-41C3-A1A8-3D1A5C65E9C5}"/>
          </ac:spMkLst>
        </pc:spChg>
        <pc:spChg chg="add">
          <ac:chgData name="Sonia Wagner" userId="ac48baaa-3502-403d-bb82-8a6d856759e4" providerId="ADAL" clId="{163E1A52-89F1-45DE-A0C8-926334CF58C9}" dt="2021-09-08T00:06:20.132" v="3932" actId="26606"/>
          <ac:spMkLst>
            <pc:docMk/>
            <pc:sldMk cId="1926605324" sldId="262"/>
            <ac:spMk id="9" creationId="{C2554CA6-288E-4202-BC52-2E5A8F0C0AED}"/>
          </ac:spMkLst>
        </pc:spChg>
        <pc:spChg chg="add">
          <ac:chgData name="Sonia Wagner" userId="ac48baaa-3502-403d-bb82-8a6d856759e4" providerId="ADAL" clId="{163E1A52-89F1-45DE-A0C8-926334CF58C9}" dt="2021-09-08T00:06:20.132" v="3932" actId="26606"/>
          <ac:spMkLst>
            <pc:docMk/>
            <pc:sldMk cId="1926605324" sldId="262"/>
            <ac:spMk id="11" creationId="{B10BB131-AC8E-4A8E-A5D1-36260F720C3B}"/>
          </ac:spMkLst>
        </pc:spChg>
        <pc:spChg chg="add">
          <ac:chgData name="Sonia Wagner" userId="ac48baaa-3502-403d-bb82-8a6d856759e4" providerId="ADAL" clId="{163E1A52-89F1-45DE-A0C8-926334CF58C9}" dt="2021-09-08T00:06:20.132" v="3932" actId="26606"/>
          <ac:spMkLst>
            <pc:docMk/>
            <pc:sldMk cId="1926605324" sldId="262"/>
            <ac:spMk id="13" creationId="{5B7778FC-632E-4DCA-A7CB-0D7731CCF970}"/>
          </ac:spMkLst>
        </pc:spChg>
        <pc:spChg chg="add">
          <ac:chgData name="Sonia Wagner" userId="ac48baaa-3502-403d-bb82-8a6d856759e4" providerId="ADAL" clId="{163E1A52-89F1-45DE-A0C8-926334CF58C9}" dt="2021-09-08T00:06:20.132" v="3932" actId="26606"/>
          <ac:spMkLst>
            <pc:docMk/>
            <pc:sldMk cId="1926605324" sldId="262"/>
            <ac:spMk id="15" creationId="{FA23A907-97FB-4A8F-880A-DD77401C4296}"/>
          </ac:spMkLst>
        </pc:spChg>
      </pc:sldChg>
      <pc:sldChg chg="addSp delSp modSp mod ord setBg">
        <pc:chgData name="Sonia Wagner" userId="ac48baaa-3502-403d-bb82-8a6d856759e4" providerId="ADAL" clId="{163E1A52-89F1-45DE-A0C8-926334CF58C9}" dt="2021-09-08T00:13:37.297" v="3991" actId="20577"/>
        <pc:sldMkLst>
          <pc:docMk/>
          <pc:sldMk cId="1446624407" sldId="263"/>
        </pc:sldMkLst>
        <pc:spChg chg="mod">
          <ac:chgData name="Sonia Wagner" userId="ac48baaa-3502-403d-bb82-8a6d856759e4" providerId="ADAL" clId="{163E1A52-89F1-45DE-A0C8-926334CF58C9}" dt="2021-09-08T00:06:56.665" v="3936" actId="26606"/>
          <ac:spMkLst>
            <pc:docMk/>
            <pc:sldMk cId="1446624407" sldId="263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8T00:13:37.297" v="3991" actId="20577"/>
          <ac:spMkLst>
            <pc:docMk/>
            <pc:sldMk cId="1446624407" sldId="263"/>
            <ac:spMk id="4" creationId="{C542A917-2DC0-41C3-A1A8-3D1A5C65E9C5}"/>
          </ac:spMkLst>
        </pc:spChg>
        <pc:spChg chg="add del">
          <ac:chgData name="Sonia Wagner" userId="ac48baaa-3502-403d-bb82-8a6d856759e4" providerId="ADAL" clId="{163E1A52-89F1-45DE-A0C8-926334CF58C9}" dt="2021-09-08T00:06:56.645" v="3935" actId="26606"/>
          <ac:spMkLst>
            <pc:docMk/>
            <pc:sldMk cId="1446624407" sldId="263"/>
            <ac:spMk id="9" creationId="{081EA652-8C6A-4E69-BEB9-170809474553}"/>
          </ac:spMkLst>
        </pc:spChg>
        <pc:spChg chg="add del">
          <ac:chgData name="Sonia Wagner" userId="ac48baaa-3502-403d-bb82-8a6d856759e4" providerId="ADAL" clId="{163E1A52-89F1-45DE-A0C8-926334CF58C9}" dt="2021-09-08T00:06:56.645" v="3935" actId="26606"/>
          <ac:spMkLst>
            <pc:docMk/>
            <pc:sldMk cId="1446624407" sldId="263"/>
            <ac:spMk id="11" creationId="{5298780A-33B9-4EA2-8F67-DE68AD62841B}"/>
          </ac:spMkLst>
        </pc:spChg>
        <pc:spChg chg="add del">
          <ac:chgData name="Sonia Wagner" userId="ac48baaa-3502-403d-bb82-8a6d856759e4" providerId="ADAL" clId="{163E1A52-89F1-45DE-A0C8-926334CF58C9}" dt="2021-09-08T00:06:56.645" v="3935" actId="26606"/>
          <ac:spMkLst>
            <pc:docMk/>
            <pc:sldMk cId="1446624407" sldId="263"/>
            <ac:spMk id="13" creationId="{7F488E8B-4E1E-4402-8935-D4E6C02615C7}"/>
          </ac:spMkLst>
        </pc:spChg>
        <pc:spChg chg="add">
          <ac:chgData name="Sonia Wagner" userId="ac48baaa-3502-403d-bb82-8a6d856759e4" providerId="ADAL" clId="{163E1A52-89F1-45DE-A0C8-926334CF58C9}" dt="2021-09-08T00:06:56.665" v="3936" actId="26606"/>
          <ac:spMkLst>
            <pc:docMk/>
            <pc:sldMk cId="1446624407" sldId="263"/>
            <ac:spMk id="17" creationId="{9F835A99-04AC-494A-A572-AFE8413CC938}"/>
          </ac:spMkLst>
        </pc:spChg>
        <pc:spChg chg="add">
          <ac:chgData name="Sonia Wagner" userId="ac48baaa-3502-403d-bb82-8a6d856759e4" providerId="ADAL" clId="{163E1A52-89F1-45DE-A0C8-926334CF58C9}" dt="2021-09-08T00:06:56.665" v="3936" actId="26606"/>
          <ac:spMkLst>
            <pc:docMk/>
            <pc:sldMk cId="1446624407" sldId="263"/>
            <ac:spMk id="18" creationId="{E92FEB64-6EEA-4759-B4A4-BD2C1E660BA8}"/>
          </ac:spMkLst>
        </pc:spChg>
        <pc:spChg chg="add">
          <ac:chgData name="Sonia Wagner" userId="ac48baaa-3502-403d-bb82-8a6d856759e4" providerId="ADAL" clId="{163E1A52-89F1-45DE-A0C8-926334CF58C9}" dt="2021-09-08T00:06:56.665" v="3936" actId="26606"/>
          <ac:spMkLst>
            <pc:docMk/>
            <pc:sldMk cId="1446624407" sldId="263"/>
            <ac:spMk id="19" creationId="{7B786209-1B0B-4CA9-9BDD-F7327066A84D}"/>
          </ac:spMkLst>
        </pc:spChg>
        <pc:spChg chg="add">
          <ac:chgData name="Sonia Wagner" userId="ac48baaa-3502-403d-bb82-8a6d856759e4" providerId="ADAL" clId="{163E1A52-89F1-45DE-A0C8-926334CF58C9}" dt="2021-09-08T00:06:56.665" v="3936" actId="26606"/>
          <ac:spMkLst>
            <pc:docMk/>
            <pc:sldMk cId="1446624407" sldId="263"/>
            <ac:spMk id="20" creationId="{B10BB131-AC8E-4A8E-A5D1-36260F720C3B}"/>
          </ac:spMkLst>
        </pc:spChg>
        <pc:spChg chg="add">
          <ac:chgData name="Sonia Wagner" userId="ac48baaa-3502-403d-bb82-8a6d856759e4" providerId="ADAL" clId="{163E1A52-89F1-45DE-A0C8-926334CF58C9}" dt="2021-09-08T00:06:56.665" v="3936" actId="26606"/>
          <ac:spMkLst>
            <pc:docMk/>
            <pc:sldMk cId="1446624407" sldId="263"/>
            <ac:spMk id="21" creationId="{2D2964BB-484D-45AE-AD66-D407D0629652}"/>
          </ac:spMkLst>
        </pc:spChg>
        <pc:spChg chg="add">
          <ac:chgData name="Sonia Wagner" userId="ac48baaa-3502-403d-bb82-8a6d856759e4" providerId="ADAL" clId="{163E1A52-89F1-45DE-A0C8-926334CF58C9}" dt="2021-09-08T00:06:56.665" v="3936" actId="26606"/>
          <ac:spMkLst>
            <pc:docMk/>
            <pc:sldMk cId="1446624407" sldId="263"/>
            <ac:spMk id="22" creationId="{14847E93-7DC1-4D4B-8829-B19AA7137C50}"/>
          </ac:spMkLst>
        </pc:spChg>
        <pc:spChg chg="add">
          <ac:chgData name="Sonia Wagner" userId="ac48baaa-3502-403d-bb82-8a6d856759e4" providerId="ADAL" clId="{163E1A52-89F1-45DE-A0C8-926334CF58C9}" dt="2021-09-08T00:06:56.665" v="3936" actId="26606"/>
          <ac:spMkLst>
            <pc:docMk/>
            <pc:sldMk cId="1446624407" sldId="263"/>
            <ac:spMk id="23" creationId="{6691AC69-A76E-4DAB-B565-468B6B87ACF3}"/>
          </ac:spMkLst>
        </pc:spChg>
        <pc:spChg chg="add">
          <ac:chgData name="Sonia Wagner" userId="ac48baaa-3502-403d-bb82-8a6d856759e4" providerId="ADAL" clId="{163E1A52-89F1-45DE-A0C8-926334CF58C9}" dt="2021-09-08T00:06:56.665" v="3936" actId="26606"/>
          <ac:spMkLst>
            <pc:docMk/>
            <pc:sldMk cId="1446624407" sldId="263"/>
            <ac:spMk id="24" creationId="{5566D6E1-03A1-4D73-A4E0-35D74D568A04}"/>
          </ac:spMkLst>
        </pc:spChg>
        <pc:cxnChg chg="add del">
          <ac:chgData name="Sonia Wagner" userId="ac48baaa-3502-403d-bb82-8a6d856759e4" providerId="ADAL" clId="{163E1A52-89F1-45DE-A0C8-926334CF58C9}" dt="2021-09-08T00:06:56.645" v="3935" actId="26606"/>
          <ac:cxnSpMkLst>
            <pc:docMk/>
            <pc:sldMk cId="1446624407" sldId="263"/>
            <ac:cxnSpMk id="15" creationId="{23AAC9B5-8015-485C-ACF9-A750390E9A56}"/>
          </ac:cxnSpMkLst>
        </pc:cxnChg>
      </pc:sldChg>
      <pc:sldChg chg="addSp modSp mod ord setBg">
        <pc:chgData name="Sonia Wagner" userId="ac48baaa-3502-403d-bb82-8a6d856759e4" providerId="ADAL" clId="{163E1A52-89F1-45DE-A0C8-926334CF58C9}" dt="2021-09-08T00:54:48.273" v="4028"/>
        <pc:sldMkLst>
          <pc:docMk/>
          <pc:sldMk cId="1917292653" sldId="264"/>
        </pc:sldMkLst>
        <pc:spChg chg="mod">
          <ac:chgData name="Sonia Wagner" userId="ac48baaa-3502-403d-bb82-8a6d856759e4" providerId="ADAL" clId="{163E1A52-89F1-45DE-A0C8-926334CF58C9}" dt="2021-09-08T00:07:22.192" v="3939" actId="26606"/>
          <ac:spMkLst>
            <pc:docMk/>
            <pc:sldMk cId="1917292653" sldId="264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8T00:10:50.365" v="3976"/>
          <ac:spMkLst>
            <pc:docMk/>
            <pc:sldMk cId="1917292653" sldId="264"/>
            <ac:spMk id="4" creationId="{C542A917-2DC0-41C3-A1A8-3D1A5C65E9C5}"/>
          </ac:spMkLst>
        </pc:spChg>
        <pc:spChg chg="add">
          <ac:chgData name="Sonia Wagner" userId="ac48baaa-3502-403d-bb82-8a6d856759e4" providerId="ADAL" clId="{163E1A52-89F1-45DE-A0C8-926334CF58C9}" dt="2021-09-08T00:07:22.192" v="3939" actId="26606"/>
          <ac:spMkLst>
            <pc:docMk/>
            <pc:sldMk cId="1917292653" sldId="264"/>
            <ac:spMk id="9" creationId="{5C8908E2-EE49-44D2-9428-A28D2312A8D5}"/>
          </ac:spMkLst>
        </pc:spChg>
        <pc:spChg chg="add">
          <ac:chgData name="Sonia Wagner" userId="ac48baaa-3502-403d-bb82-8a6d856759e4" providerId="ADAL" clId="{163E1A52-89F1-45DE-A0C8-926334CF58C9}" dt="2021-09-08T00:07:22.192" v="3939" actId="26606"/>
          <ac:spMkLst>
            <pc:docMk/>
            <pc:sldMk cId="1917292653" sldId="264"/>
            <ac:spMk id="15" creationId="{BD92035A-AA2F-4CD8-A556-1CE8BDEC75BD}"/>
          </ac:spMkLst>
        </pc:spChg>
        <pc:spChg chg="add">
          <ac:chgData name="Sonia Wagner" userId="ac48baaa-3502-403d-bb82-8a6d856759e4" providerId="ADAL" clId="{163E1A52-89F1-45DE-A0C8-926334CF58C9}" dt="2021-09-08T00:07:22.192" v="3939" actId="26606"/>
          <ac:spMkLst>
            <pc:docMk/>
            <pc:sldMk cId="1917292653" sldId="264"/>
            <ac:spMk id="17" creationId="{ED888B23-07FA-482A-96DF-47E31AF1A603}"/>
          </ac:spMkLst>
        </pc:spChg>
        <pc:grpChg chg="add">
          <ac:chgData name="Sonia Wagner" userId="ac48baaa-3502-403d-bb82-8a6d856759e4" providerId="ADAL" clId="{163E1A52-89F1-45DE-A0C8-926334CF58C9}" dt="2021-09-08T00:07:22.192" v="3939" actId="26606"/>
          <ac:grpSpMkLst>
            <pc:docMk/>
            <pc:sldMk cId="1917292653" sldId="264"/>
            <ac:grpSpMk id="11" creationId="{5D1A9D8B-3117-4D9D-BDA4-DD81895098B0}"/>
          </ac:grpSpMkLst>
        </pc:grpChg>
      </pc:sldChg>
      <pc:sldChg chg="addSp modSp add mod">
        <pc:chgData name="Sonia Wagner" userId="ac48baaa-3502-403d-bb82-8a6d856759e4" providerId="ADAL" clId="{163E1A52-89F1-45DE-A0C8-926334CF58C9}" dt="2021-09-08T00:07:33.913" v="3941" actId="1076"/>
        <pc:sldMkLst>
          <pc:docMk/>
          <pc:sldMk cId="1124366668" sldId="265"/>
        </pc:sldMkLst>
        <pc:spChg chg="mod">
          <ac:chgData name="Sonia Wagner" userId="ac48baaa-3502-403d-bb82-8a6d856759e4" providerId="ADAL" clId="{163E1A52-89F1-45DE-A0C8-926334CF58C9}" dt="2021-09-08T00:07:29.814" v="3940" actId="1076"/>
          <ac:spMkLst>
            <pc:docMk/>
            <pc:sldMk cId="1124366668" sldId="265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8T00:07:33.913" v="3941" actId="1076"/>
          <ac:spMkLst>
            <pc:docMk/>
            <pc:sldMk cId="1124366668" sldId="265"/>
            <ac:spMk id="4" creationId="{C542A917-2DC0-41C3-A1A8-3D1A5C65E9C5}"/>
          </ac:spMkLst>
        </pc:spChg>
        <pc:picChg chg="add mod">
          <ac:chgData name="Sonia Wagner" userId="ac48baaa-3502-403d-bb82-8a6d856759e4" providerId="ADAL" clId="{163E1A52-89F1-45DE-A0C8-926334CF58C9}" dt="2021-09-07T23:05:15.432" v="1793" actId="14100"/>
          <ac:picMkLst>
            <pc:docMk/>
            <pc:sldMk cId="1124366668" sldId="265"/>
            <ac:picMk id="1026" creationId="{A12EF782-BCF4-4130-8C45-03D92152F5F9}"/>
          </ac:picMkLst>
        </pc:picChg>
      </pc:sldChg>
      <pc:sldChg chg="addSp delSp modSp add mod setBg">
        <pc:chgData name="Sonia Wagner" userId="ac48baaa-3502-403d-bb82-8a6d856759e4" providerId="ADAL" clId="{163E1A52-89F1-45DE-A0C8-926334CF58C9}" dt="2021-09-08T00:09:25.050" v="3962" actId="255"/>
        <pc:sldMkLst>
          <pc:docMk/>
          <pc:sldMk cId="555715530" sldId="266"/>
        </pc:sldMkLst>
        <pc:spChg chg="mod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8T00:09:25.050" v="3962" actId="255"/>
          <ac:spMkLst>
            <pc:docMk/>
            <pc:sldMk cId="555715530" sldId="266"/>
            <ac:spMk id="4" creationId="{C542A917-2DC0-41C3-A1A8-3D1A5C65E9C5}"/>
          </ac:spMkLst>
        </pc:spChg>
        <pc:spChg chg="add del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9" creationId="{1709F1D5-B0F1-4714-A239-E5B61C161915}"/>
          </ac:spMkLst>
        </pc:spChg>
        <pc:spChg chg="add del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11" creationId="{228FB460-D3FF-4440-A020-05982A09E517}"/>
          </ac:spMkLst>
        </pc:spChg>
        <pc:spChg chg="add del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13" creationId="{14847E93-7DC1-4D4B-8829-B19AA7137C50}"/>
          </ac:spMkLst>
        </pc:spChg>
        <pc:spChg chg="add del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15" creationId="{5566D6E1-03A1-4D73-A4E0-35D74D568A04}"/>
          </ac:spMkLst>
        </pc:spChg>
        <pc:spChg chg="add del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17" creationId="{9F835A99-04AC-494A-A572-AFE8413CC938}"/>
          </ac:spMkLst>
        </pc:spChg>
        <pc:spChg chg="add del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19" creationId="{7B786209-1B0B-4CA9-9BDD-F7327066A84D}"/>
          </ac:spMkLst>
        </pc:spChg>
        <pc:spChg chg="add del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21" creationId="{2D2964BB-484D-45AE-AD66-D407D0629652}"/>
          </ac:spMkLst>
        </pc:spChg>
        <pc:spChg chg="add del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23" creationId="{6691AC69-A76E-4DAB-B565-468B6B87ACF3}"/>
          </ac:spMkLst>
        </pc:spChg>
        <pc:spChg chg="add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28" creationId="{5C8908E2-EE49-44D2-9428-A28D2312A8D5}"/>
          </ac:spMkLst>
        </pc:spChg>
        <pc:spChg chg="add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34" creationId="{BD92035A-AA2F-4CD8-A556-1CE8BDEC75BD}"/>
          </ac:spMkLst>
        </pc:spChg>
        <pc:spChg chg="add">
          <ac:chgData name="Sonia Wagner" userId="ac48baaa-3502-403d-bb82-8a6d856759e4" providerId="ADAL" clId="{163E1A52-89F1-45DE-A0C8-926334CF58C9}" dt="2021-09-08T00:07:09.171" v="3938" actId="26606"/>
          <ac:spMkLst>
            <pc:docMk/>
            <pc:sldMk cId="555715530" sldId="266"/>
            <ac:spMk id="36" creationId="{ED888B23-07FA-482A-96DF-47E31AF1A603}"/>
          </ac:spMkLst>
        </pc:spChg>
        <pc:grpChg chg="add">
          <ac:chgData name="Sonia Wagner" userId="ac48baaa-3502-403d-bb82-8a6d856759e4" providerId="ADAL" clId="{163E1A52-89F1-45DE-A0C8-926334CF58C9}" dt="2021-09-08T00:07:09.171" v="3938" actId="26606"/>
          <ac:grpSpMkLst>
            <pc:docMk/>
            <pc:sldMk cId="555715530" sldId="266"/>
            <ac:grpSpMk id="30" creationId="{5D1A9D8B-3117-4D9D-BDA4-DD81895098B0}"/>
          </ac:grpSpMkLst>
        </pc:grpChg>
      </pc:sldChg>
      <pc:sldChg chg="addSp delSp modSp add mod setBg delDesignElem">
        <pc:chgData name="Sonia Wagner" userId="ac48baaa-3502-403d-bb82-8a6d856759e4" providerId="ADAL" clId="{163E1A52-89F1-45DE-A0C8-926334CF58C9}" dt="2021-09-07T23:27:09.524" v="3287" actId="26606"/>
        <pc:sldMkLst>
          <pc:docMk/>
          <pc:sldMk cId="2138017321" sldId="267"/>
        </pc:sldMkLst>
        <pc:spChg chg="mod">
          <ac:chgData name="Sonia Wagner" userId="ac48baaa-3502-403d-bb82-8a6d856759e4" providerId="ADAL" clId="{163E1A52-89F1-45DE-A0C8-926334CF58C9}" dt="2021-09-07T23:27:09.524" v="3287" actId="26606"/>
          <ac:spMkLst>
            <pc:docMk/>
            <pc:sldMk cId="2138017321" sldId="267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7T23:27:09.524" v="3287" actId="26606"/>
          <ac:spMkLst>
            <pc:docMk/>
            <pc:sldMk cId="2138017321" sldId="267"/>
            <ac:spMk id="4" creationId="{C542A917-2DC0-41C3-A1A8-3D1A5C65E9C5}"/>
          </ac:spMkLst>
        </pc:spChg>
        <pc:spChg chg="add">
          <ac:chgData name="Sonia Wagner" userId="ac48baaa-3502-403d-bb82-8a6d856759e4" providerId="ADAL" clId="{163E1A52-89F1-45DE-A0C8-926334CF58C9}" dt="2021-09-07T23:27:09.524" v="3287" actId="26606"/>
          <ac:spMkLst>
            <pc:docMk/>
            <pc:sldMk cId="2138017321" sldId="267"/>
            <ac:spMk id="6" creationId="{815925C2-A704-4D47-B1C1-3FCA52512EC1}"/>
          </ac:spMkLst>
        </pc:spChg>
        <pc:spChg chg="add">
          <ac:chgData name="Sonia Wagner" userId="ac48baaa-3502-403d-bb82-8a6d856759e4" providerId="ADAL" clId="{163E1A52-89F1-45DE-A0C8-926334CF58C9}" dt="2021-09-07T23:27:09.524" v="3287" actId="26606"/>
          <ac:spMkLst>
            <pc:docMk/>
            <pc:sldMk cId="2138017321" sldId="267"/>
            <ac:spMk id="7" creationId="{01D4315C-C23C-4FD3-98DF-08C29E2292A8}"/>
          </ac:spMkLst>
        </pc:spChg>
        <pc:spChg chg="del">
          <ac:chgData name="Sonia Wagner" userId="ac48baaa-3502-403d-bb82-8a6d856759e4" providerId="ADAL" clId="{163E1A52-89F1-45DE-A0C8-926334CF58C9}" dt="2021-09-07T23:24:36.142" v="2673"/>
          <ac:spMkLst>
            <pc:docMk/>
            <pc:sldMk cId="2138017321" sldId="267"/>
            <ac:spMk id="9" creationId="{5C8908E2-EE49-44D2-9428-A28D2312A8D5}"/>
          </ac:spMkLst>
        </pc:spChg>
        <pc:spChg chg="del">
          <ac:chgData name="Sonia Wagner" userId="ac48baaa-3502-403d-bb82-8a6d856759e4" providerId="ADAL" clId="{163E1A52-89F1-45DE-A0C8-926334CF58C9}" dt="2021-09-07T23:24:36.142" v="2673"/>
          <ac:spMkLst>
            <pc:docMk/>
            <pc:sldMk cId="2138017321" sldId="267"/>
            <ac:spMk id="15" creationId="{BD92035A-AA2F-4CD8-A556-1CE8BDEC75BD}"/>
          </ac:spMkLst>
        </pc:spChg>
        <pc:spChg chg="del">
          <ac:chgData name="Sonia Wagner" userId="ac48baaa-3502-403d-bb82-8a6d856759e4" providerId="ADAL" clId="{163E1A52-89F1-45DE-A0C8-926334CF58C9}" dt="2021-09-07T23:24:36.142" v="2673"/>
          <ac:spMkLst>
            <pc:docMk/>
            <pc:sldMk cId="2138017321" sldId="267"/>
            <ac:spMk id="17" creationId="{ED888B23-07FA-482A-96DF-47E31AF1A603}"/>
          </ac:spMkLst>
        </pc:spChg>
        <pc:grpChg chg="add">
          <ac:chgData name="Sonia Wagner" userId="ac48baaa-3502-403d-bb82-8a6d856759e4" providerId="ADAL" clId="{163E1A52-89F1-45DE-A0C8-926334CF58C9}" dt="2021-09-07T23:27:09.524" v="3287" actId="26606"/>
          <ac:grpSpMkLst>
            <pc:docMk/>
            <pc:sldMk cId="2138017321" sldId="267"/>
            <ac:grpSpMk id="10" creationId="{43F5E015-E085-4624-B431-B42414448684}"/>
          </ac:grpSpMkLst>
        </pc:grpChg>
        <pc:grpChg chg="del">
          <ac:chgData name="Sonia Wagner" userId="ac48baaa-3502-403d-bb82-8a6d856759e4" providerId="ADAL" clId="{163E1A52-89F1-45DE-A0C8-926334CF58C9}" dt="2021-09-07T23:24:36.142" v="2673"/>
          <ac:grpSpMkLst>
            <pc:docMk/>
            <pc:sldMk cId="2138017321" sldId="267"/>
            <ac:grpSpMk id="11" creationId="{5D1A9D8B-3117-4D9D-BDA4-DD81895098B0}"/>
          </ac:grpSpMkLst>
        </pc:grpChg>
        <pc:grpChg chg="add">
          <ac:chgData name="Sonia Wagner" userId="ac48baaa-3502-403d-bb82-8a6d856759e4" providerId="ADAL" clId="{163E1A52-89F1-45DE-A0C8-926334CF58C9}" dt="2021-09-07T23:27:09.524" v="3287" actId="26606"/>
          <ac:grpSpMkLst>
            <pc:docMk/>
            <pc:sldMk cId="2138017321" sldId="267"/>
            <ac:grpSpMk id="13" creationId="{5E6B47BC-43FD-4C91-8BFF-B41B99A8A39E}"/>
          </ac:grpSpMkLst>
        </pc:grpChg>
      </pc:sldChg>
      <pc:sldChg chg="addSp modSp add mod setBg">
        <pc:chgData name="Sonia Wagner" userId="ac48baaa-3502-403d-bb82-8a6d856759e4" providerId="ADAL" clId="{163E1A52-89F1-45DE-A0C8-926334CF58C9}" dt="2021-09-08T00:10:21.162" v="3972" actId="14100"/>
        <pc:sldMkLst>
          <pc:docMk/>
          <pc:sldMk cId="2763654980" sldId="268"/>
        </pc:sldMkLst>
        <pc:spChg chg="mod">
          <ac:chgData name="Sonia Wagner" userId="ac48baaa-3502-403d-bb82-8a6d856759e4" providerId="ADAL" clId="{163E1A52-89F1-45DE-A0C8-926334CF58C9}" dt="2021-09-08T00:07:02.564" v="3937" actId="26606"/>
          <ac:spMkLst>
            <pc:docMk/>
            <pc:sldMk cId="2763654980" sldId="268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8T00:10:21.162" v="3972" actId="14100"/>
          <ac:spMkLst>
            <pc:docMk/>
            <pc:sldMk cId="2763654980" sldId="268"/>
            <ac:spMk id="4" creationId="{C542A917-2DC0-41C3-A1A8-3D1A5C65E9C5}"/>
          </ac:spMkLst>
        </pc:spChg>
        <pc:spChg chg="add">
          <ac:chgData name="Sonia Wagner" userId="ac48baaa-3502-403d-bb82-8a6d856759e4" providerId="ADAL" clId="{163E1A52-89F1-45DE-A0C8-926334CF58C9}" dt="2021-09-08T00:07:02.564" v="3937" actId="26606"/>
          <ac:spMkLst>
            <pc:docMk/>
            <pc:sldMk cId="2763654980" sldId="268"/>
            <ac:spMk id="9" creationId="{1709F1D5-B0F1-4714-A239-E5B61C161915}"/>
          </ac:spMkLst>
        </pc:spChg>
        <pc:spChg chg="add">
          <ac:chgData name="Sonia Wagner" userId="ac48baaa-3502-403d-bb82-8a6d856759e4" providerId="ADAL" clId="{163E1A52-89F1-45DE-A0C8-926334CF58C9}" dt="2021-09-08T00:07:02.564" v="3937" actId="26606"/>
          <ac:spMkLst>
            <pc:docMk/>
            <pc:sldMk cId="2763654980" sldId="268"/>
            <ac:spMk id="11" creationId="{228FB460-D3FF-4440-A020-05982A09E517}"/>
          </ac:spMkLst>
        </pc:spChg>
        <pc:spChg chg="add">
          <ac:chgData name="Sonia Wagner" userId="ac48baaa-3502-403d-bb82-8a6d856759e4" providerId="ADAL" clId="{163E1A52-89F1-45DE-A0C8-926334CF58C9}" dt="2021-09-08T00:07:02.564" v="3937" actId="26606"/>
          <ac:spMkLst>
            <pc:docMk/>
            <pc:sldMk cId="2763654980" sldId="268"/>
            <ac:spMk id="13" creationId="{14847E93-7DC1-4D4B-8829-B19AA7137C50}"/>
          </ac:spMkLst>
        </pc:spChg>
        <pc:spChg chg="add">
          <ac:chgData name="Sonia Wagner" userId="ac48baaa-3502-403d-bb82-8a6d856759e4" providerId="ADAL" clId="{163E1A52-89F1-45DE-A0C8-926334CF58C9}" dt="2021-09-08T00:07:02.564" v="3937" actId="26606"/>
          <ac:spMkLst>
            <pc:docMk/>
            <pc:sldMk cId="2763654980" sldId="268"/>
            <ac:spMk id="15" creationId="{5566D6E1-03A1-4D73-A4E0-35D74D568A04}"/>
          </ac:spMkLst>
        </pc:spChg>
        <pc:spChg chg="add">
          <ac:chgData name="Sonia Wagner" userId="ac48baaa-3502-403d-bb82-8a6d856759e4" providerId="ADAL" clId="{163E1A52-89F1-45DE-A0C8-926334CF58C9}" dt="2021-09-08T00:07:02.564" v="3937" actId="26606"/>
          <ac:spMkLst>
            <pc:docMk/>
            <pc:sldMk cId="2763654980" sldId="268"/>
            <ac:spMk id="17" creationId="{9F835A99-04AC-494A-A572-AFE8413CC938}"/>
          </ac:spMkLst>
        </pc:spChg>
        <pc:spChg chg="add">
          <ac:chgData name="Sonia Wagner" userId="ac48baaa-3502-403d-bb82-8a6d856759e4" providerId="ADAL" clId="{163E1A52-89F1-45DE-A0C8-926334CF58C9}" dt="2021-09-08T00:07:02.564" v="3937" actId="26606"/>
          <ac:spMkLst>
            <pc:docMk/>
            <pc:sldMk cId="2763654980" sldId="268"/>
            <ac:spMk id="19" creationId="{7B786209-1B0B-4CA9-9BDD-F7327066A84D}"/>
          </ac:spMkLst>
        </pc:spChg>
        <pc:spChg chg="add">
          <ac:chgData name="Sonia Wagner" userId="ac48baaa-3502-403d-bb82-8a6d856759e4" providerId="ADAL" clId="{163E1A52-89F1-45DE-A0C8-926334CF58C9}" dt="2021-09-08T00:07:02.564" v="3937" actId="26606"/>
          <ac:spMkLst>
            <pc:docMk/>
            <pc:sldMk cId="2763654980" sldId="268"/>
            <ac:spMk id="21" creationId="{2D2964BB-484D-45AE-AD66-D407D0629652}"/>
          </ac:spMkLst>
        </pc:spChg>
        <pc:spChg chg="add">
          <ac:chgData name="Sonia Wagner" userId="ac48baaa-3502-403d-bb82-8a6d856759e4" providerId="ADAL" clId="{163E1A52-89F1-45DE-A0C8-926334CF58C9}" dt="2021-09-08T00:07:02.564" v="3937" actId="26606"/>
          <ac:spMkLst>
            <pc:docMk/>
            <pc:sldMk cId="2763654980" sldId="268"/>
            <ac:spMk id="23" creationId="{6691AC69-A76E-4DAB-B565-468B6B87ACF3}"/>
          </ac:spMkLst>
        </pc:spChg>
      </pc:sldChg>
      <pc:sldChg chg="addSp modSp add mod ord setBg">
        <pc:chgData name="Sonia Wagner" userId="ac48baaa-3502-403d-bb82-8a6d856759e4" providerId="ADAL" clId="{163E1A52-89F1-45DE-A0C8-926334CF58C9}" dt="2021-09-08T00:21:56.103" v="4026" actId="14100"/>
        <pc:sldMkLst>
          <pc:docMk/>
          <pc:sldMk cId="2796831801" sldId="269"/>
        </pc:sldMkLst>
        <pc:spChg chg="mod">
          <ac:chgData name="Sonia Wagner" userId="ac48baaa-3502-403d-bb82-8a6d856759e4" providerId="ADAL" clId="{163E1A52-89F1-45DE-A0C8-926334CF58C9}" dt="2021-09-08T00:07:49.842" v="3942" actId="26606"/>
          <ac:spMkLst>
            <pc:docMk/>
            <pc:sldMk cId="2796831801" sldId="269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8T00:18:09.394" v="4024" actId="20577"/>
          <ac:spMkLst>
            <pc:docMk/>
            <pc:sldMk cId="2796831801" sldId="269"/>
            <ac:spMk id="4" creationId="{C542A917-2DC0-41C3-A1A8-3D1A5C65E9C5}"/>
          </ac:spMkLst>
        </pc:spChg>
        <pc:spChg chg="add">
          <ac:chgData name="Sonia Wagner" userId="ac48baaa-3502-403d-bb82-8a6d856759e4" providerId="ADAL" clId="{163E1A52-89F1-45DE-A0C8-926334CF58C9}" dt="2021-09-08T00:07:49.842" v="3942" actId="26606"/>
          <ac:spMkLst>
            <pc:docMk/>
            <pc:sldMk cId="2796831801" sldId="269"/>
            <ac:spMk id="10" creationId="{5E39A796-BE83-48B1-B33F-35C4A32AAB57}"/>
          </ac:spMkLst>
        </pc:spChg>
        <pc:spChg chg="add">
          <ac:chgData name="Sonia Wagner" userId="ac48baaa-3502-403d-bb82-8a6d856759e4" providerId="ADAL" clId="{163E1A52-89F1-45DE-A0C8-926334CF58C9}" dt="2021-09-08T00:07:49.842" v="3942" actId="26606"/>
          <ac:spMkLst>
            <pc:docMk/>
            <pc:sldMk cId="2796831801" sldId="269"/>
            <ac:spMk id="12" creationId="{72F84B47-E267-4194-8194-831DB7B5547F}"/>
          </ac:spMkLst>
        </pc:spChg>
        <pc:picChg chg="add mod">
          <ac:chgData name="Sonia Wagner" userId="ac48baaa-3502-403d-bb82-8a6d856759e4" providerId="ADAL" clId="{163E1A52-89F1-45DE-A0C8-926334CF58C9}" dt="2021-09-08T00:21:56.103" v="4026" actId="14100"/>
          <ac:picMkLst>
            <pc:docMk/>
            <pc:sldMk cId="2796831801" sldId="269"/>
            <ac:picMk id="5" creationId="{F0A86B4B-2825-420D-BF5C-412AE6D03FAC}"/>
          </ac:picMkLst>
        </pc:picChg>
      </pc:sldChg>
      <pc:sldChg chg="addSp delSp modSp add mod setBg">
        <pc:chgData name="Sonia Wagner" userId="ac48baaa-3502-403d-bb82-8a6d856759e4" providerId="ADAL" clId="{163E1A52-89F1-45DE-A0C8-926334CF58C9}" dt="2021-09-08T03:10:06.308" v="4509" actId="26606"/>
        <pc:sldMkLst>
          <pc:docMk/>
          <pc:sldMk cId="2289497090" sldId="270"/>
        </pc:sldMkLst>
        <pc:spChg chg="mod">
          <ac:chgData name="Sonia Wagner" userId="ac48baaa-3502-403d-bb82-8a6d856759e4" providerId="ADAL" clId="{163E1A52-89F1-45DE-A0C8-926334CF58C9}" dt="2021-09-08T03:10:06.308" v="4509" actId="26606"/>
          <ac:spMkLst>
            <pc:docMk/>
            <pc:sldMk cId="2289497090" sldId="270"/>
            <ac:spMk id="2" creationId="{D8F07C08-5E3D-4BCC-9EF4-1F99CD0DACE0}"/>
          </ac:spMkLst>
        </pc:spChg>
        <pc:spChg chg="mod">
          <ac:chgData name="Sonia Wagner" userId="ac48baaa-3502-403d-bb82-8a6d856759e4" providerId="ADAL" clId="{163E1A52-89F1-45DE-A0C8-926334CF58C9}" dt="2021-09-08T03:10:06.308" v="4509" actId="26606"/>
          <ac:spMkLst>
            <pc:docMk/>
            <pc:sldMk cId="2289497090" sldId="270"/>
            <ac:spMk id="4" creationId="{C542A917-2DC0-41C3-A1A8-3D1A5C65E9C5}"/>
          </ac:spMkLst>
        </pc:spChg>
        <pc:spChg chg="add">
          <ac:chgData name="Sonia Wagner" userId="ac48baaa-3502-403d-bb82-8a6d856759e4" providerId="ADAL" clId="{163E1A52-89F1-45DE-A0C8-926334CF58C9}" dt="2021-09-08T03:10:06.308" v="4509" actId="26606"/>
          <ac:spMkLst>
            <pc:docMk/>
            <pc:sldMk cId="2289497090" sldId="270"/>
            <ac:spMk id="9" creationId="{5C8908E2-EE49-44D2-9428-A28D2312A8D5}"/>
          </ac:spMkLst>
        </pc:spChg>
        <pc:spChg chg="add">
          <ac:chgData name="Sonia Wagner" userId="ac48baaa-3502-403d-bb82-8a6d856759e4" providerId="ADAL" clId="{163E1A52-89F1-45DE-A0C8-926334CF58C9}" dt="2021-09-08T03:10:06.308" v="4509" actId="26606"/>
          <ac:spMkLst>
            <pc:docMk/>
            <pc:sldMk cId="2289497090" sldId="270"/>
            <ac:spMk id="15" creationId="{BD92035A-AA2F-4CD8-A556-1CE8BDEC75BD}"/>
          </ac:spMkLst>
        </pc:spChg>
        <pc:spChg chg="add">
          <ac:chgData name="Sonia Wagner" userId="ac48baaa-3502-403d-bb82-8a6d856759e4" providerId="ADAL" clId="{163E1A52-89F1-45DE-A0C8-926334CF58C9}" dt="2021-09-08T03:10:06.308" v="4509" actId="26606"/>
          <ac:spMkLst>
            <pc:docMk/>
            <pc:sldMk cId="2289497090" sldId="270"/>
            <ac:spMk id="17" creationId="{ED888B23-07FA-482A-96DF-47E31AF1A603}"/>
          </ac:spMkLst>
        </pc:spChg>
        <pc:grpChg chg="add">
          <ac:chgData name="Sonia Wagner" userId="ac48baaa-3502-403d-bb82-8a6d856759e4" providerId="ADAL" clId="{163E1A52-89F1-45DE-A0C8-926334CF58C9}" dt="2021-09-08T03:10:06.308" v="4509" actId="26606"/>
          <ac:grpSpMkLst>
            <pc:docMk/>
            <pc:sldMk cId="2289497090" sldId="270"/>
            <ac:grpSpMk id="11" creationId="{5D1A9D8B-3117-4D9D-BDA4-DD81895098B0}"/>
          </ac:grpSpMkLst>
        </pc:grpChg>
        <pc:graphicFrameChg chg="add del mod modGraphic">
          <ac:chgData name="Sonia Wagner" userId="ac48baaa-3502-403d-bb82-8a6d856759e4" providerId="ADAL" clId="{163E1A52-89F1-45DE-A0C8-926334CF58C9}" dt="2021-09-08T03:05:27.407" v="4366" actId="478"/>
          <ac:graphicFrameMkLst>
            <pc:docMk/>
            <pc:sldMk cId="2289497090" sldId="270"/>
            <ac:graphicFrameMk id="3" creationId="{913C1691-5D87-4248-8605-7F35B81EA9F9}"/>
          </ac:graphicFrameMkLst>
        </pc:graphicFrameChg>
      </pc:sldChg>
      <pc:sldChg chg="add del">
        <pc:chgData name="Sonia Wagner" userId="ac48baaa-3502-403d-bb82-8a6d856759e4" providerId="ADAL" clId="{163E1A52-89F1-45DE-A0C8-926334CF58C9}" dt="2021-09-08T03:04:07.882" v="4096"/>
        <pc:sldMkLst>
          <pc:docMk/>
          <pc:sldMk cId="2294991051" sldId="271"/>
        </pc:sldMkLst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7F18275-5EDC-4598-9D47-F68ADE58B770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81198CC-0CA5-4305-A175-78A63F379F3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ECEF67E-234E-4A3A-8CB5-376FECEBF293}" type="datetimeFigureOut">
              <a:rPr lang="en-US" smtClean="0"/>
              <a:t>9/8/2021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87CE072-FA8A-4871-9241-8B58F5E7F96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AA57661-B7EA-4C03-9F0A-0B7D53B7B98B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3D163CB-F003-44EB-8C78-70D240820F6F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31246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2DA3FBB-E204-4EE9-A01E-224664099C93}" type="datetimeFigureOut">
              <a:rPr lang="en-US" smtClean="0"/>
              <a:t>9/8/2021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CFA40E-6170-4873-86F7-EF21F356E5F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83581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9D4D620-AF9B-44F9-914F-BA1F1B4759C0}"/>
              </a:ext>
            </a:extLst>
          </p:cNvPr>
          <p:cNvSpPr/>
          <p:nvPr userDrawn="1"/>
        </p:nvSpPr>
        <p:spPr>
          <a:xfrm>
            <a:off x="4267200" y="1600200"/>
            <a:ext cx="1828800" cy="182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01B1473-4A32-4480-8D0E-E45BAABAE89F}"/>
              </a:ext>
            </a:extLst>
          </p:cNvPr>
          <p:cNvSpPr/>
          <p:nvPr userDrawn="1"/>
        </p:nvSpPr>
        <p:spPr>
          <a:xfrm>
            <a:off x="6096000" y="1600200"/>
            <a:ext cx="1828800" cy="182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B3BE92A-B011-4D2F-A4A4-1EA9EBB57E5A}"/>
              </a:ext>
            </a:extLst>
          </p:cNvPr>
          <p:cNvSpPr/>
          <p:nvPr userDrawn="1"/>
        </p:nvSpPr>
        <p:spPr>
          <a:xfrm>
            <a:off x="4267200" y="3429000"/>
            <a:ext cx="1828800" cy="182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770BAB3-6B7B-4750-8530-3A27FAA36546}"/>
              </a:ext>
            </a:extLst>
          </p:cNvPr>
          <p:cNvSpPr/>
          <p:nvPr userDrawn="1"/>
        </p:nvSpPr>
        <p:spPr>
          <a:xfrm>
            <a:off x="6096000" y="3429000"/>
            <a:ext cx="1828800" cy="182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27E57AB-2E34-468C-BC9D-A80C8DD900A6}"/>
              </a:ext>
            </a:extLst>
          </p:cNvPr>
          <p:cNvSpPr/>
          <p:nvPr userDrawn="1"/>
        </p:nvSpPr>
        <p:spPr>
          <a:xfrm>
            <a:off x="2438400" y="16002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81BA38-2A0E-4F5E-925F-F0D08FB13C7F}"/>
              </a:ext>
            </a:extLst>
          </p:cNvPr>
          <p:cNvSpPr/>
          <p:nvPr userDrawn="1"/>
        </p:nvSpPr>
        <p:spPr>
          <a:xfrm>
            <a:off x="2438400" y="34290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325C28F-E566-4931-843A-7AACFF507E88}"/>
              </a:ext>
            </a:extLst>
          </p:cNvPr>
          <p:cNvSpPr/>
          <p:nvPr userDrawn="1"/>
        </p:nvSpPr>
        <p:spPr>
          <a:xfrm>
            <a:off x="7924800" y="34290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3B49B4-28C7-4290-866E-DFE815052070}"/>
              </a:ext>
            </a:extLst>
          </p:cNvPr>
          <p:cNvSpPr/>
          <p:nvPr userDrawn="1"/>
        </p:nvSpPr>
        <p:spPr>
          <a:xfrm>
            <a:off x="7924800" y="16002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F1611E-6791-4AA5-B85C-4FA9496C8ECC}"/>
              </a:ext>
            </a:extLst>
          </p:cNvPr>
          <p:cNvSpPr/>
          <p:nvPr userDrawn="1"/>
        </p:nvSpPr>
        <p:spPr>
          <a:xfrm>
            <a:off x="9753600" y="1600200"/>
            <a:ext cx="1828800" cy="1828800"/>
          </a:xfrm>
          <a:prstGeom prst="rect">
            <a:avLst/>
          </a:prstGeom>
          <a:solidFill>
            <a:schemeClr val="accent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3CC5EDC-22AA-488B-B198-68A50B792069}"/>
              </a:ext>
            </a:extLst>
          </p:cNvPr>
          <p:cNvSpPr/>
          <p:nvPr userDrawn="1"/>
        </p:nvSpPr>
        <p:spPr>
          <a:xfrm>
            <a:off x="9753600" y="34290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D121A8E-94B0-42E5-A4F5-5E19CF652210}"/>
              </a:ext>
            </a:extLst>
          </p:cNvPr>
          <p:cNvSpPr/>
          <p:nvPr userDrawn="1"/>
        </p:nvSpPr>
        <p:spPr>
          <a:xfrm>
            <a:off x="609600" y="1600200"/>
            <a:ext cx="1828800" cy="1828800"/>
          </a:xfrm>
          <a:prstGeom prst="rect">
            <a:avLst/>
          </a:prstGeom>
          <a:solidFill>
            <a:srgbClr val="FDF0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6B3948C-B243-492A-B2B6-ADADCE493671}"/>
              </a:ext>
            </a:extLst>
          </p:cNvPr>
          <p:cNvSpPr/>
          <p:nvPr userDrawn="1"/>
        </p:nvSpPr>
        <p:spPr>
          <a:xfrm>
            <a:off x="609600" y="3429000"/>
            <a:ext cx="1828800" cy="1828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3A2A81A-099D-4A7F-9F85-23E9435B3D0C}"/>
              </a:ext>
            </a:extLst>
          </p:cNvPr>
          <p:cNvSpPr/>
          <p:nvPr userDrawn="1"/>
        </p:nvSpPr>
        <p:spPr>
          <a:xfrm>
            <a:off x="609600" y="-228600"/>
            <a:ext cx="1828800" cy="1828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8A4303A-7D93-40B0-B651-29CEEA7F4340}"/>
              </a:ext>
            </a:extLst>
          </p:cNvPr>
          <p:cNvSpPr/>
          <p:nvPr userDrawn="1"/>
        </p:nvSpPr>
        <p:spPr>
          <a:xfrm>
            <a:off x="2441448" y="-228600"/>
            <a:ext cx="1828800" cy="18288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45F1DD1-F54A-4F9C-ABB5-79390F1CB164}"/>
              </a:ext>
            </a:extLst>
          </p:cNvPr>
          <p:cNvSpPr/>
          <p:nvPr userDrawn="1"/>
        </p:nvSpPr>
        <p:spPr>
          <a:xfrm>
            <a:off x="4270248" y="-2286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A0900FB-96F3-4495-92A6-94A915BF7BD1}"/>
              </a:ext>
            </a:extLst>
          </p:cNvPr>
          <p:cNvSpPr/>
          <p:nvPr userDrawn="1"/>
        </p:nvSpPr>
        <p:spPr>
          <a:xfrm>
            <a:off x="6099048" y="-2286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4233118-125A-46A7-B233-C30792649214}"/>
              </a:ext>
            </a:extLst>
          </p:cNvPr>
          <p:cNvSpPr/>
          <p:nvPr userDrawn="1"/>
        </p:nvSpPr>
        <p:spPr>
          <a:xfrm>
            <a:off x="7927848" y="-228600"/>
            <a:ext cx="1828800" cy="18288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70D653F-85D1-499F-89CE-9E069E19A123}"/>
              </a:ext>
            </a:extLst>
          </p:cNvPr>
          <p:cNvSpPr/>
          <p:nvPr userDrawn="1"/>
        </p:nvSpPr>
        <p:spPr>
          <a:xfrm>
            <a:off x="9756648" y="-2286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B42D977-D3ED-4DF1-B38F-5237A2F22566}"/>
              </a:ext>
            </a:extLst>
          </p:cNvPr>
          <p:cNvSpPr/>
          <p:nvPr userDrawn="1"/>
        </p:nvSpPr>
        <p:spPr>
          <a:xfrm>
            <a:off x="609600" y="52578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4125E9A-5F44-459E-854A-06DAEA69D007}"/>
              </a:ext>
            </a:extLst>
          </p:cNvPr>
          <p:cNvSpPr/>
          <p:nvPr userDrawn="1"/>
        </p:nvSpPr>
        <p:spPr>
          <a:xfrm>
            <a:off x="2441448" y="5257800"/>
            <a:ext cx="1828800" cy="1828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4F7D84D-CBA5-4CF7-85D2-57673C75F93E}"/>
              </a:ext>
            </a:extLst>
          </p:cNvPr>
          <p:cNvSpPr/>
          <p:nvPr userDrawn="1"/>
        </p:nvSpPr>
        <p:spPr>
          <a:xfrm>
            <a:off x="4270248" y="52578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68A0796-4C04-4A64-B2CE-22230FCD10F9}"/>
              </a:ext>
            </a:extLst>
          </p:cNvPr>
          <p:cNvSpPr/>
          <p:nvPr userDrawn="1"/>
        </p:nvSpPr>
        <p:spPr>
          <a:xfrm>
            <a:off x="6099048" y="52578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6CE728D-C95A-4F9F-A0D1-829823DBA1C0}"/>
              </a:ext>
            </a:extLst>
          </p:cNvPr>
          <p:cNvSpPr/>
          <p:nvPr userDrawn="1"/>
        </p:nvSpPr>
        <p:spPr>
          <a:xfrm>
            <a:off x="7927848" y="5257800"/>
            <a:ext cx="1828800" cy="182880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8E96C18-518C-4F34-BF9F-51104FDD2D25}"/>
              </a:ext>
            </a:extLst>
          </p:cNvPr>
          <p:cNvSpPr/>
          <p:nvPr userDrawn="1"/>
        </p:nvSpPr>
        <p:spPr>
          <a:xfrm>
            <a:off x="9756648" y="5257800"/>
            <a:ext cx="1828800" cy="182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5D55A72-38BF-44CD-B5AF-0525F43B527E}"/>
              </a:ext>
            </a:extLst>
          </p:cNvPr>
          <p:cNvSpPr/>
          <p:nvPr userDrawn="1"/>
        </p:nvSpPr>
        <p:spPr>
          <a:xfrm>
            <a:off x="11585448" y="-228600"/>
            <a:ext cx="1828800" cy="18288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B4BA3E0-575E-452F-9634-5A32F801B701}"/>
              </a:ext>
            </a:extLst>
          </p:cNvPr>
          <p:cNvSpPr/>
          <p:nvPr userDrawn="1"/>
        </p:nvSpPr>
        <p:spPr>
          <a:xfrm>
            <a:off x="11585448" y="16002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4039F2C-F8AB-416F-A900-DA3727505E3D}"/>
              </a:ext>
            </a:extLst>
          </p:cNvPr>
          <p:cNvSpPr/>
          <p:nvPr userDrawn="1"/>
        </p:nvSpPr>
        <p:spPr>
          <a:xfrm>
            <a:off x="11585448" y="34290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3944A2B3-4B8E-4C21-9AAA-DA3CF2AE5D71}"/>
              </a:ext>
            </a:extLst>
          </p:cNvPr>
          <p:cNvSpPr/>
          <p:nvPr userDrawn="1"/>
        </p:nvSpPr>
        <p:spPr>
          <a:xfrm>
            <a:off x="11585448" y="52578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91D3BF9E-D73A-49B7-81CD-BE460ACB10B7}"/>
              </a:ext>
            </a:extLst>
          </p:cNvPr>
          <p:cNvSpPr/>
          <p:nvPr userDrawn="1"/>
        </p:nvSpPr>
        <p:spPr>
          <a:xfrm>
            <a:off x="-1225296" y="-2286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BC1CE43B-39F6-4B06-8384-1FD29B4675F6}"/>
              </a:ext>
            </a:extLst>
          </p:cNvPr>
          <p:cNvSpPr/>
          <p:nvPr userDrawn="1"/>
        </p:nvSpPr>
        <p:spPr>
          <a:xfrm>
            <a:off x="-1225296" y="1600200"/>
            <a:ext cx="1828800" cy="18288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1A0856DC-46AF-4C27-85CD-40BD3F4C225F}"/>
              </a:ext>
            </a:extLst>
          </p:cNvPr>
          <p:cNvSpPr/>
          <p:nvPr userDrawn="1"/>
        </p:nvSpPr>
        <p:spPr>
          <a:xfrm>
            <a:off x="-1225296" y="34290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8FE5F041-595C-4452-B161-EB200B286B30}"/>
              </a:ext>
            </a:extLst>
          </p:cNvPr>
          <p:cNvSpPr/>
          <p:nvPr userDrawn="1"/>
        </p:nvSpPr>
        <p:spPr>
          <a:xfrm>
            <a:off x="-1225296" y="5257800"/>
            <a:ext cx="1828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4D733AC8-963F-4887-B6EC-1025926E684A}"/>
              </a:ext>
            </a:extLst>
          </p:cNvPr>
          <p:cNvCxnSpPr>
            <a:cxnSpLocks/>
          </p:cNvCxnSpPr>
          <p:nvPr userDrawn="1"/>
        </p:nvCxnSpPr>
        <p:spPr>
          <a:xfrm flipH="1">
            <a:off x="4919058" y="4197416"/>
            <a:ext cx="2353884" cy="0"/>
          </a:xfrm>
          <a:prstGeom prst="line">
            <a:avLst/>
          </a:prstGeom>
          <a:ln w="127000" cap="rnd">
            <a:solidFill>
              <a:schemeClr val="accent6">
                <a:lumMod val="90000"/>
              </a:schemeClr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319C909B-8722-4A38-AD58-E849DFA653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1104" y="2368616"/>
            <a:ext cx="3657600" cy="1706074"/>
          </a:xfrm>
          <a:prstGeom prst="rect">
            <a:avLst/>
          </a:prstGeom>
        </p:spPr>
        <p:txBody>
          <a:bodyPr anchor="ctr"/>
          <a:lstStyle>
            <a:lvl1pPr algn="ctr">
              <a:defRPr sz="54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Add a Slide Title - 1</a:t>
            </a:r>
          </a:p>
        </p:txBody>
      </p:sp>
    </p:spTree>
    <p:extLst>
      <p:ext uri="{BB962C8B-B14F-4D97-AF65-F5344CB8AC3E}">
        <p14:creationId xmlns:p14="http://schemas.microsoft.com/office/powerpoint/2010/main" val="3958084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5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3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6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7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8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9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4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5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6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7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8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grpId="9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4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5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6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7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8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9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3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4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5" nodeType="withEffect">
                                  <p:stCondLst>
                                    <p:cond delay="2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6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grpId="7" nodeType="withEffect">
                                  <p:stCondLst>
                                    <p:cond delay="3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8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xit" presetSubtype="0" fill="hold" grpId="9" nodeType="withEffect">
                                  <p:stCondLst>
                                    <p:cond delay="4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grpId="3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4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grpId="5" nodeType="withEffect">
                                  <p:stCondLst>
                                    <p:cond delay="2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6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grpId="7" nodeType="withEffect">
                                  <p:stCondLst>
                                    <p:cond delay="3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8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grpId="9" nodeType="withEffect">
                                  <p:stCondLst>
                                    <p:cond delay="4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3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ntr" presetSubtype="0" fill="hold" grpId="4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grpId="6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7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8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9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xit" presetSubtype="0" fill="hold" grpId="3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4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xit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grpId="6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grpId="7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grpId="8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xit" presetSubtype="0" fill="hold" grpId="9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xit" presetSubtype="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0" presetClass="entr" presetSubtype="0" fill="hold" grpId="4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5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grpId="6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10" presetClass="exit" presetSubtype="0" fill="hold" grpId="7" nodeType="withEffect">
                                  <p:stCondLst>
                                    <p:cond delay="4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0" presetClass="entr" presetSubtype="0" fill="hold" grpId="8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0" presetClass="exit" presetSubtype="0" fill="hold" grpId="9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grpId="2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10" presetClass="exit" presetSubtype="0" fill="hold" grpId="3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0" presetClass="entr" presetSubtype="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10" presetClass="exit" presetSubtype="0" fill="hold" grpId="5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grpId="6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0" presetClass="exit" presetSubtype="0" fill="hold" grpId="7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0" presetClass="entr" presetSubtype="0" fill="hold" grpId="8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0" presetClass="exit" presetSubtype="0" fill="hold" grpId="9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10" presetClass="exit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0" presetClass="exit" presetSubtype="0" fill="hold" grpId="1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10" presetClass="exit" presetSubtype="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10" presetClass="exit" presetSubtype="0" fill="hold" grpId="1" nodeType="withEffect">
                                  <p:stCondLst>
                                    <p:cond delay="5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0" presetClass="entr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10" presetClass="exit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0" presetClass="entr" presetSubtype="0" fill="hold" grpId="4" nodeType="withEffect">
                                  <p:stCondLst>
                                    <p:cond delay="354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5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0" presetClass="entr" presetSubtype="0" fill="hold" grpId="6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10" presetClass="exit" presetSubtype="0" fill="hold" grpId="7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0" presetClass="entr" presetSubtype="0" fill="hold" grpId="8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10" presetClass="exit" presetSubtype="0" fill="hold" grpId="9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12" grpId="0" animBg="1"/>
      <p:bldP spid="12" grpId="1" animBg="1"/>
      <p:bldP spid="12" grpId="2" animBg="1"/>
      <p:bldP spid="12" grpId="3" animBg="1"/>
      <p:bldP spid="12" grpId="4" animBg="1"/>
      <p:bldP spid="12" grpId="5" animBg="1"/>
      <p:bldP spid="12" grpId="6" animBg="1"/>
      <p:bldP spid="12" grpId="7" animBg="1"/>
      <p:bldP spid="12" grpId="8" animBg="1"/>
      <p:bldP spid="12" grpId="9" animBg="1"/>
      <p:bldP spid="15" grpId="0" animBg="1"/>
      <p:bldP spid="15" grpId="1" animBg="1"/>
      <p:bldP spid="15" grpId="2" animBg="1"/>
      <p:bldP spid="15" grpId="3" animBg="1"/>
      <p:bldP spid="15" grpId="4" animBg="1"/>
      <p:bldP spid="15" grpId="5" animBg="1"/>
      <p:bldP spid="15" grpId="6" animBg="1"/>
      <p:bldP spid="15" grpId="7" animBg="1"/>
      <p:bldP spid="15" grpId="8" animBg="1"/>
      <p:bldP spid="15" grpId="9" animBg="1"/>
      <p:bldP spid="16" grpId="0" animBg="1"/>
      <p:bldP spid="16" grpId="1" animBg="1"/>
      <p:bldP spid="16" grpId="2" animBg="1"/>
      <p:bldP spid="16" grpId="3" animBg="1"/>
      <p:bldP spid="16" grpId="4" animBg="1"/>
      <p:bldP spid="16" grpId="5" animBg="1"/>
      <p:bldP spid="16" grpId="6" animBg="1"/>
      <p:bldP spid="16" grpId="7" animBg="1"/>
      <p:bldP spid="16" grpId="8" animBg="1"/>
      <p:bldP spid="16" grpId="9" animBg="1"/>
      <p:bldP spid="17" grpId="0" animBg="1"/>
      <p:bldP spid="17" grpId="1" animBg="1"/>
      <p:bldP spid="17" grpId="2" animBg="1"/>
      <p:bldP spid="17" grpId="3" animBg="1"/>
      <p:bldP spid="17" grpId="4" animBg="1"/>
      <p:bldP spid="17" grpId="5" animBg="1"/>
      <p:bldP spid="17" grpId="6" animBg="1"/>
      <p:bldP spid="17" grpId="7" animBg="1"/>
      <p:bldP spid="17" grpId="8" animBg="1"/>
      <p:bldP spid="17" grpId="9" animBg="1"/>
      <p:bldP spid="20" grpId="0" animBg="1"/>
      <p:bldP spid="20" grpId="1" animBg="1"/>
      <p:bldP spid="20" grpId="2" animBg="1"/>
      <p:bldP spid="20" grpId="3" animBg="1"/>
      <p:bldP spid="20" grpId="4" animBg="1"/>
      <p:bldP spid="20" grpId="5" animBg="1"/>
      <p:bldP spid="20" grpId="6" animBg="1"/>
      <p:bldP spid="20" grpId="7" animBg="1"/>
      <p:bldP spid="20" grpId="8" animBg="1"/>
      <p:bldP spid="20" grpId="9" animBg="1"/>
      <p:bldP spid="23" grpId="0" animBg="1"/>
      <p:bldP spid="23" grpId="1" animBg="1"/>
      <p:bldP spid="23" grpId="2" animBg="1"/>
      <p:bldP spid="23" grpId="3" animBg="1"/>
      <p:bldP spid="23" grpId="4" animBg="1"/>
      <p:bldP spid="23" grpId="5" animBg="1"/>
      <p:bldP spid="23" grpId="6" animBg="1"/>
      <p:bldP spid="23" grpId="7" animBg="1"/>
      <p:bldP spid="23" grpId="8" animBg="1"/>
      <p:bldP spid="23" grpId="9" animBg="1"/>
      <p:bldP spid="26" grpId="0" animBg="1"/>
      <p:bldP spid="26" grpId="1" animBg="1"/>
      <p:bldP spid="26" grpId="2" animBg="1"/>
      <p:bldP spid="26" grpId="3" animBg="1"/>
      <p:bldP spid="26" grpId="4" animBg="1"/>
      <p:bldP spid="26" grpId="5" animBg="1"/>
      <p:bldP spid="26" grpId="6" animBg="1"/>
      <p:bldP spid="26" grpId="7" animBg="1"/>
      <p:bldP spid="26" grpId="8" animBg="1"/>
      <p:bldP spid="26" grpId="9" animBg="1"/>
      <p:bldP spid="27" grpId="0" animBg="1"/>
      <p:bldP spid="27" grpId="1" animBg="1"/>
      <p:bldP spid="27" grpId="2" animBg="1"/>
      <p:bldP spid="27" grpId="3" animBg="1"/>
      <p:bldP spid="27" grpId="4" animBg="1"/>
      <p:bldP spid="27" grpId="5" animBg="1"/>
      <p:bldP spid="27" grpId="6" animBg="1"/>
      <p:bldP spid="27" grpId="7" animBg="1"/>
      <p:bldP spid="27" grpId="8" animBg="1"/>
      <p:bldP spid="27" grpId="9" animBg="1"/>
      <p:bldP spid="28" grpId="0" animBg="1"/>
      <p:bldP spid="28" grpId="1" animBg="1"/>
      <p:bldP spid="28" grpId="2" animBg="1"/>
      <p:bldP spid="28" grpId="3" animBg="1"/>
      <p:bldP spid="28" grpId="4" animBg="1"/>
      <p:bldP spid="28" grpId="5" animBg="1"/>
      <p:bldP spid="28" grpId="6" animBg="1"/>
      <p:bldP spid="28" grpId="7" animBg="1"/>
      <p:bldP spid="28" grpId="8" animBg="1"/>
      <p:bldP spid="28" grpId="9" animBg="1"/>
      <p:bldP spid="33" grpId="0" animBg="1"/>
      <p:bldP spid="33" grpId="1" animBg="1"/>
      <p:bldP spid="33" grpId="2" animBg="1"/>
      <p:bldP spid="33" grpId="3" animBg="1"/>
      <p:bldP spid="33" grpId="4" animBg="1"/>
      <p:bldP spid="33" grpId="5" animBg="1"/>
      <p:bldP spid="33" grpId="6" animBg="1"/>
      <p:bldP spid="33" grpId="7" animBg="1"/>
      <p:bldP spid="33" grpId="8" animBg="1"/>
      <p:bldP spid="33" grpId="9" animBg="1"/>
      <p:bldP spid="2" grpId="0"/>
      <p:bldP spid="2" grpId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Diamond 26">
            <a:extLst>
              <a:ext uri="{FF2B5EF4-FFF2-40B4-BE49-F238E27FC236}">
                <a16:creationId xmlns:a16="http://schemas.microsoft.com/office/drawing/2014/main" id="{239F7AA4-2D43-4BCB-BF16-CC8ED5C11C06}"/>
              </a:ext>
            </a:extLst>
          </p:cNvPr>
          <p:cNvSpPr>
            <a:spLocks noChangeAspect="1"/>
          </p:cNvSpPr>
          <p:nvPr userDrawn="1"/>
        </p:nvSpPr>
        <p:spPr>
          <a:xfrm>
            <a:off x="10661904" y="2577165"/>
            <a:ext cx="1600200" cy="1600200"/>
          </a:xfrm>
          <a:prstGeom prst="diamond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Diamond 24">
            <a:extLst>
              <a:ext uri="{FF2B5EF4-FFF2-40B4-BE49-F238E27FC236}">
                <a16:creationId xmlns:a16="http://schemas.microsoft.com/office/drawing/2014/main" id="{E36BE92B-B8B8-46ED-9916-9CF1DE781E51}"/>
              </a:ext>
            </a:extLst>
          </p:cNvPr>
          <p:cNvSpPr>
            <a:spLocks noChangeAspect="1"/>
          </p:cNvSpPr>
          <p:nvPr userDrawn="1"/>
        </p:nvSpPr>
        <p:spPr>
          <a:xfrm>
            <a:off x="9107424" y="4187952"/>
            <a:ext cx="1600200" cy="1600200"/>
          </a:xfrm>
          <a:prstGeom prst="diamond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Diamond 25">
            <a:extLst>
              <a:ext uri="{FF2B5EF4-FFF2-40B4-BE49-F238E27FC236}">
                <a16:creationId xmlns:a16="http://schemas.microsoft.com/office/drawing/2014/main" id="{1890491F-A8C8-4CD9-B9DA-66F985F0F939}"/>
              </a:ext>
            </a:extLst>
          </p:cNvPr>
          <p:cNvSpPr>
            <a:spLocks noChangeAspect="1"/>
          </p:cNvSpPr>
          <p:nvPr userDrawn="1"/>
        </p:nvSpPr>
        <p:spPr>
          <a:xfrm>
            <a:off x="9107424" y="941832"/>
            <a:ext cx="1600200" cy="1600200"/>
          </a:xfrm>
          <a:prstGeom prst="diamond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Diamond 23">
            <a:extLst>
              <a:ext uri="{FF2B5EF4-FFF2-40B4-BE49-F238E27FC236}">
                <a16:creationId xmlns:a16="http://schemas.microsoft.com/office/drawing/2014/main" id="{45B9E38A-CAC0-440D-AE24-F2E889796CEF}"/>
              </a:ext>
            </a:extLst>
          </p:cNvPr>
          <p:cNvSpPr>
            <a:spLocks noChangeAspect="1"/>
          </p:cNvSpPr>
          <p:nvPr userDrawn="1"/>
        </p:nvSpPr>
        <p:spPr>
          <a:xfrm>
            <a:off x="1490472" y="4187952"/>
            <a:ext cx="1600200" cy="1600200"/>
          </a:xfrm>
          <a:prstGeom prst="diamond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Diamond 22">
            <a:extLst>
              <a:ext uri="{FF2B5EF4-FFF2-40B4-BE49-F238E27FC236}">
                <a16:creationId xmlns:a16="http://schemas.microsoft.com/office/drawing/2014/main" id="{41520CD4-77DD-4940-B859-B80C6B496A83}"/>
              </a:ext>
            </a:extLst>
          </p:cNvPr>
          <p:cNvSpPr>
            <a:spLocks noChangeAspect="1"/>
          </p:cNvSpPr>
          <p:nvPr userDrawn="1"/>
        </p:nvSpPr>
        <p:spPr>
          <a:xfrm>
            <a:off x="-84994" y="2570169"/>
            <a:ext cx="1600200" cy="1600200"/>
          </a:xfrm>
          <a:prstGeom prst="diamond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Diamond 21">
            <a:extLst>
              <a:ext uri="{FF2B5EF4-FFF2-40B4-BE49-F238E27FC236}">
                <a16:creationId xmlns:a16="http://schemas.microsoft.com/office/drawing/2014/main" id="{1BCDF2FB-7A60-4C66-8F7B-E075C795C1D5}"/>
              </a:ext>
            </a:extLst>
          </p:cNvPr>
          <p:cNvSpPr>
            <a:spLocks noChangeAspect="1"/>
          </p:cNvSpPr>
          <p:nvPr userDrawn="1"/>
        </p:nvSpPr>
        <p:spPr>
          <a:xfrm>
            <a:off x="1472184" y="941832"/>
            <a:ext cx="1600200" cy="1600200"/>
          </a:xfrm>
          <a:prstGeom prst="diamond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0FEF2CCD-FA67-AD4C-90A4-33790735097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69681" y="1701643"/>
            <a:ext cx="12524564" cy="3322844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ACD5791-03B1-B448-A1F2-6E17E58441D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169681" y="1701643"/>
            <a:ext cx="12524564" cy="3351244"/>
          </a:xfrm>
          <a:prstGeom prst="rect">
            <a:avLst/>
          </a:prstGeom>
        </p:spPr>
      </p:pic>
      <p:sp>
        <p:nvSpPr>
          <p:cNvPr id="2" name="Graphic 11">
            <a:extLst>
              <a:ext uri="{FF2B5EF4-FFF2-40B4-BE49-F238E27FC236}">
                <a16:creationId xmlns:a16="http://schemas.microsoft.com/office/drawing/2014/main" id="{F999B271-6869-6B49-92E2-BB4C25CD8AD6}"/>
              </a:ext>
            </a:extLst>
          </p:cNvPr>
          <p:cNvSpPr/>
          <p:nvPr/>
        </p:nvSpPr>
        <p:spPr>
          <a:xfrm>
            <a:off x="-197939" y="1673506"/>
            <a:ext cx="12577905" cy="3412175"/>
          </a:xfrm>
          <a:custGeom>
            <a:avLst/>
            <a:gdLst>
              <a:gd name="connsiteX0" fmla="*/ 12406774 w 12577905"/>
              <a:gd name="connsiteY0" fmla="*/ 179019 h 3412175"/>
              <a:gd name="connsiteX1" fmla="*/ 9347750 w 12577905"/>
              <a:gd name="connsiteY1" fmla="*/ 3238674 h 3412175"/>
              <a:gd name="connsiteX2" fmla="*/ 6289900 w 12577905"/>
              <a:gd name="connsiteY2" fmla="*/ 179019 h 3412175"/>
              <a:gd name="connsiteX3" fmla="*/ 3230876 w 12577905"/>
              <a:gd name="connsiteY3" fmla="*/ 3238674 h 3412175"/>
              <a:gd name="connsiteX4" fmla="*/ 179107 w 12577905"/>
              <a:gd name="connsiteY4" fmla="*/ 184671 h 341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77905" h="3412175">
                <a:moveTo>
                  <a:pt x="12406774" y="179019"/>
                </a:moveTo>
                <a:lnTo>
                  <a:pt x="9347750" y="3238674"/>
                </a:lnTo>
                <a:lnTo>
                  <a:pt x="6289900" y="179019"/>
                </a:lnTo>
                <a:lnTo>
                  <a:pt x="3230876" y="3238674"/>
                </a:lnTo>
                <a:lnTo>
                  <a:pt x="179107" y="184671"/>
                </a:lnTo>
              </a:path>
            </a:pathLst>
          </a:custGeom>
          <a:noFill/>
          <a:ln w="213217" cap="sq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Graphic 9">
            <a:extLst>
              <a:ext uri="{FF2B5EF4-FFF2-40B4-BE49-F238E27FC236}">
                <a16:creationId xmlns:a16="http://schemas.microsoft.com/office/drawing/2014/main" id="{0D74884F-79A7-6A4E-A240-70D5AA177CA7}"/>
              </a:ext>
            </a:extLst>
          </p:cNvPr>
          <p:cNvSpPr/>
          <p:nvPr/>
        </p:nvSpPr>
        <p:spPr>
          <a:xfrm>
            <a:off x="-198116" y="1633376"/>
            <a:ext cx="12577951" cy="3416058"/>
          </a:xfrm>
          <a:custGeom>
            <a:avLst/>
            <a:gdLst>
              <a:gd name="connsiteX0" fmla="*/ 179413 w 12577950"/>
              <a:gd name="connsiteY0" fmla="*/ 3236854 h 3416057"/>
              <a:gd name="connsiteX1" fmla="*/ 3229086 w 12577950"/>
              <a:gd name="connsiteY1" fmla="*/ 179376 h 3416057"/>
              <a:gd name="connsiteX2" fmla="*/ 6301608 w 12577950"/>
              <a:gd name="connsiteY2" fmla="*/ 3236854 h 3416057"/>
              <a:gd name="connsiteX3" fmla="*/ 9351173 w 12577950"/>
              <a:gd name="connsiteY3" fmla="*/ 179376 h 3416057"/>
              <a:gd name="connsiteX4" fmla="*/ 12403515 w 12577950"/>
              <a:gd name="connsiteY4" fmla="*/ 3219561 h 341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77950" h="3416057">
                <a:moveTo>
                  <a:pt x="179413" y="3236854"/>
                </a:moveTo>
                <a:lnTo>
                  <a:pt x="3229086" y="179376"/>
                </a:lnTo>
                <a:lnTo>
                  <a:pt x="6301608" y="3236854"/>
                </a:lnTo>
                <a:lnTo>
                  <a:pt x="9351173" y="179376"/>
                </a:lnTo>
                <a:lnTo>
                  <a:pt x="12403515" y="3219561"/>
                </a:lnTo>
              </a:path>
            </a:pathLst>
          </a:custGeom>
          <a:noFill/>
          <a:ln w="213399" cap="sq">
            <a:solidFill>
              <a:schemeClr val="accent2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Grow Diamond">
            <a:extLst>
              <a:ext uri="{FF2B5EF4-FFF2-40B4-BE49-F238E27FC236}">
                <a16:creationId xmlns:a16="http://schemas.microsoft.com/office/drawing/2014/main" id="{754C3CA6-9BE1-470B-961A-F37FE53DA704}"/>
              </a:ext>
            </a:extLst>
          </p:cNvPr>
          <p:cNvSpPr/>
          <p:nvPr userDrawn="1"/>
        </p:nvSpPr>
        <p:spPr>
          <a:xfrm>
            <a:off x="1593682" y="-1149518"/>
            <a:ext cx="9004635" cy="9004635"/>
          </a:xfrm>
          <a:prstGeom prst="diamond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43ECAC71-F538-43BF-B124-4CD821EF77D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347659" y="2968342"/>
            <a:ext cx="5486400" cy="74612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7F7B7238-9C5D-4CE1-9708-8B1762AFD83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347659" y="4679824"/>
            <a:ext cx="5486400" cy="74612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itle 17">
            <a:extLst>
              <a:ext uri="{FF2B5EF4-FFF2-40B4-BE49-F238E27FC236}">
                <a16:creationId xmlns:a16="http://schemas.microsoft.com/office/drawing/2014/main" id="{DF32274B-4378-47A1-A6CE-EDCD5600602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6704" y="1325880"/>
            <a:ext cx="5486400" cy="749808"/>
          </a:xfrm>
          <a:prstGeom prst="rect">
            <a:avLst/>
          </a:prstGeom>
        </p:spPr>
        <p:txBody>
          <a:bodyPr anchor="ctr"/>
          <a:lstStyle>
            <a:lvl1pPr algn="ctr"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Add a Slide Title - 1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2AB59A1-06C5-4440-B3BE-11F6BC8D8749}"/>
              </a:ext>
            </a:extLst>
          </p:cNvPr>
          <p:cNvCxnSpPr>
            <a:cxnSpLocks/>
          </p:cNvCxnSpPr>
          <p:nvPr userDrawn="1"/>
        </p:nvCxnSpPr>
        <p:spPr>
          <a:xfrm>
            <a:off x="4107200" y="2511286"/>
            <a:ext cx="3965408" cy="28137"/>
          </a:xfrm>
          <a:prstGeom prst="line">
            <a:avLst/>
          </a:prstGeom>
          <a:ln w="152400" cap="rnd">
            <a:solidFill>
              <a:schemeClr val="accent6">
                <a:lumMod val="90000"/>
              </a:schemeClr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1477A2E5-683D-4A17-B4ED-3D5532DE3B78}"/>
              </a:ext>
            </a:extLst>
          </p:cNvPr>
          <p:cNvCxnSpPr>
            <a:cxnSpLocks/>
          </p:cNvCxnSpPr>
          <p:nvPr userDrawn="1"/>
        </p:nvCxnSpPr>
        <p:spPr>
          <a:xfrm>
            <a:off x="4107200" y="4187952"/>
            <a:ext cx="3965408" cy="28137"/>
          </a:xfrm>
          <a:prstGeom prst="line">
            <a:avLst/>
          </a:prstGeom>
          <a:ln w="152400" cap="rnd">
            <a:solidFill>
              <a:schemeClr val="accent6">
                <a:lumMod val="90000"/>
              </a:schemeClr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4625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grpId="1" nodeType="withEffect">
                                  <p:stCondLst>
                                    <p:cond delay="325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2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grpId="1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6" presetClass="emph" presetSubtype="0" fill="hold" grpId="3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4" nodeType="withEffect">
                                  <p:stCondLst>
                                    <p:cond delay="37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6" presetClass="emph" presetSubtype="0" fill="hold" grpId="1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26" presetClass="emph" presetSubtype="0" fill="hold" grpId="2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6" presetClass="emph" presetSubtype="0" fill="hold" grpId="3" nodeType="withEffect">
                                  <p:stCondLst>
                                    <p:cond delay="3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4" nodeType="withEffect">
                                  <p:stCondLst>
                                    <p:cond delay="4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3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4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5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xit" presetSubtype="0" fill="hold" grpId="6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7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grpId="9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8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xit" presetSubtype="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3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4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5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xit" presetSubtype="0" fill="hold" grpId="6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7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8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9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3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4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5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xit" presetSubtype="0" fill="hold" grpId="6" nodeType="withEffect">
                                  <p:stCondLst>
                                    <p:cond delay="2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7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xit" presetSubtype="0" fill="hold" grpId="8" nodeType="withEffect">
                                  <p:stCondLst>
                                    <p:cond delay="3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grpId="9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0" presetClass="exit" presetSubtype="0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grpId="3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grpId="4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grpId="5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grpId="6" nodeType="withEffect">
                                  <p:stCondLst>
                                    <p:cond delay="2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grpId="7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grpId="8" nodeType="withEffect">
                                  <p:stCondLst>
                                    <p:cond delay="3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grpId="9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xit" presetSubtype="0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0" presetClass="exit" presetSubtype="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0" presetClass="entr" presetSubtype="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10" presetClass="exit" presetSubtype="0" fill="hold" grpId="4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0" presetClass="entr" presetSubtype="0" fill="hold" grpId="5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10" presetClass="exit" presetSubtype="0" fill="hold" grpId="6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0" presetClass="entr" presetSubtype="0" fill="hold" grpId="7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0" presetClass="exit" presetSubtype="0" fill="hold" grpId="8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0" presetClass="entr" presetSubtype="0" fill="hold" grpId="9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10" presetClass="exit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10" presetClass="exit" presetSubtype="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0" presetClass="entr" presetSubtype="0" fill="hold" grpId="3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10" presetClass="exit" presetSubtype="0" fill="hold" grpId="4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0" presetClass="entr" presetSubtype="0" fill="hold" grpId="5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10" presetClass="exit" presetSubtype="0" fill="hold" grpId="6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0" presetClass="entr" presetSubtype="0" fill="hold" grpId="7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10" presetClass="exit" presetSubtype="0" fill="hold" grpId="8" nodeType="withEffect">
                                  <p:stCondLst>
                                    <p:cond delay="4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0" presetClass="entr" presetSubtype="0" fill="hold" grpId="9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6" presetID="10" presetClass="exit" presetSubtype="0" fill="hold" grpId="1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6" presetClass="exit" presetSubtype="21" fill="hold" grpId="1" nodeType="withEffect">
                                  <p:stCondLst>
                                    <p:cond delay="425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5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7750"/>
                            </p:stCondLst>
                            <p:childTnLst>
                              <p:par>
                                <p:cTn id="253" presetID="16" presetClass="exit" presetSubtype="37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54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5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6" presetClass="exit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6" presetClass="exit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  <p:bldP spid="27" grpId="2" animBg="1"/>
      <p:bldP spid="27" grpId="3" animBg="1"/>
      <p:bldP spid="27" grpId="4" animBg="1"/>
      <p:bldP spid="27" grpId="5" animBg="1"/>
      <p:bldP spid="27" grpId="6" animBg="1"/>
      <p:bldP spid="27" grpId="7" animBg="1"/>
      <p:bldP spid="27" grpId="8" animBg="1"/>
      <p:bldP spid="27" grpId="9" animBg="1"/>
      <p:bldP spid="25" grpId="0" animBg="1"/>
      <p:bldP spid="25" grpId="1" animBg="1"/>
      <p:bldP spid="25" grpId="2" animBg="1"/>
      <p:bldP spid="25" grpId="3" animBg="1"/>
      <p:bldP spid="25" grpId="4" animBg="1"/>
      <p:bldP spid="25" grpId="5" animBg="1"/>
      <p:bldP spid="25" grpId="6" animBg="1"/>
      <p:bldP spid="25" grpId="7" animBg="1"/>
      <p:bldP spid="25" grpId="8" animBg="1"/>
      <p:bldP spid="25" grpId="9" animBg="1"/>
      <p:bldP spid="26" grpId="0" animBg="1"/>
      <p:bldP spid="26" grpId="1" animBg="1"/>
      <p:bldP spid="26" grpId="2" animBg="1"/>
      <p:bldP spid="26" grpId="3" animBg="1"/>
      <p:bldP spid="26" grpId="4" animBg="1"/>
      <p:bldP spid="26" grpId="5" animBg="1"/>
      <p:bldP spid="26" grpId="6" animBg="1"/>
      <p:bldP spid="26" grpId="7" animBg="1"/>
      <p:bldP spid="26" grpId="8" animBg="1"/>
      <p:bldP spid="26" grpId="9" animBg="1"/>
      <p:bldP spid="24" grpId="0" animBg="1"/>
      <p:bldP spid="24" grpId="1" animBg="1"/>
      <p:bldP spid="24" grpId="2" animBg="1"/>
      <p:bldP spid="24" grpId="3" animBg="1"/>
      <p:bldP spid="24" grpId="4" animBg="1"/>
      <p:bldP spid="24" grpId="5" animBg="1"/>
      <p:bldP spid="24" grpId="6" animBg="1"/>
      <p:bldP spid="24" grpId="7" animBg="1"/>
      <p:bldP spid="24" grpId="8" animBg="1"/>
      <p:bldP spid="24" grpId="9" animBg="1"/>
      <p:bldP spid="23" grpId="0" animBg="1"/>
      <p:bldP spid="23" grpId="1" animBg="1"/>
      <p:bldP spid="23" grpId="2" animBg="1"/>
      <p:bldP spid="23" grpId="3" animBg="1"/>
      <p:bldP spid="23" grpId="4" animBg="1"/>
      <p:bldP spid="23" grpId="5" animBg="1"/>
      <p:bldP spid="23" grpId="6" animBg="1"/>
      <p:bldP spid="23" grpId="7" animBg="1"/>
      <p:bldP spid="23" grpId="8" animBg="1"/>
      <p:bldP spid="23" grpId="9" animBg="1"/>
      <p:bldP spid="22" grpId="0" animBg="1"/>
      <p:bldP spid="22" grpId="1" animBg="1"/>
      <p:bldP spid="22" grpId="2" animBg="1"/>
      <p:bldP spid="22" grpId="3" animBg="1"/>
      <p:bldP spid="22" grpId="4" animBg="1"/>
      <p:bldP spid="22" grpId="5" animBg="1"/>
      <p:bldP spid="22" grpId="6" animBg="1"/>
      <p:bldP spid="22" grpId="7" animBg="1"/>
      <p:bldP spid="22" grpId="8" animBg="1"/>
      <p:bldP spid="22" grpId="9" animBg="1"/>
      <p:bldP spid="2" grpId="0" animBg="1"/>
      <p:bldP spid="2" grpId="1" animBg="1"/>
      <p:bldP spid="3" grpId="0" animBg="1"/>
      <p:bldP spid="3" grpId="1" animBg="1"/>
      <p:bldP spid="11" grpId="0" animBg="1"/>
      <p:bldP spid="11" grpId="1" animBg="1"/>
      <p:bldP spid="16" grpId="0" build="p">
        <p:tmplLst>
          <p:tmpl lvl="1">
            <p:tnLst>
              <p:par>
                <p:cTn presetID="26" presetClass="emph" presetSubtype="0" fill="hold" nodeType="withEffect">
                  <p:stCondLst>
                    <p:cond delay="1500"/>
                  </p:stCondLst>
                  <p:iterate type="lt">
                    <p:tmPct val="10000"/>
                  </p:iterate>
                  <p:childTnLst>
                    <p:animEffect transition="out" filter="fade">
                      <p:cBhvr>
                        <p:cTn dur="500" tmFilter="0, 0; .2, .5; .8, .5; 1, 0"/>
                        <p:tgtEl>
                          <p:spTgt spid="16"/>
                        </p:tgtEl>
                      </p:cBhvr>
                    </p:animEffect>
                    <p:animScale>
                      <p:cBhvr>
                        <p:cTn dur="250" autoRev="1" fill="hold"/>
                        <p:tgtEl>
                          <p:spTgt spid="16"/>
                        </p:tgtEl>
                      </p:cBhvr>
                      <p:by x="105000" y="105000"/>
                    </p:animScale>
                  </p:childTnLst>
                </p:cTn>
              </p:par>
            </p:tnLst>
          </p:tmpl>
        </p:tmplLst>
      </p:bldP>
      <p:bldP spid="16" grpId="1" build="p">
        <p:tmplLst>
          <p:tmpl lvl="1">
            <p:tnLst>
              <p:par>
                <p:cTn presetID="26" presetClass="emph" presetSubtype="0" fill="hold" nodeType="withEffect">
                  <p:stCondLst>
                    <p:cond delay="2000"/>
                  </p:stCondLst>
                  <p:iterate type="lt">
                    <p:tmPct val="10000"/>
                  </p:iterate>
                  <p:childTnLst>
                    <p:animEffect transition="out" filter="fade">
                      <p:cBhvr>
                        <p:cTn dur="500" tmFilter="0, 0; .2, .5; .8, .5; 1, 0"/>
                        <p:tgtEl>
                          <p:spTgt spid="16"/>
                        </p:tgtEl>
                      </p:cBhvr>
                    </p:animEffect>
                    <p:animScale>
                      <p:cBhvr>
                        <p:cTn dur="250" autoRev="1" fill="hold"/>
                        <p:tgtEl>
                          <p:spTgt spid="16"/>
                        </p:tgtEl>
                      </p:cBhvr>
                      <p:by x="105000" y="105000"/>
                    </p:animScale>
                  </p:childTnLst>
                </p:cTn>
              </p:par>
            </p:tnLst>
          </p:tmpl>
        </p:tmplLst>
      </p:bldP>
      <p:bldP spid="16" grpId="2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iterate type="lt">
                    <p:tmPct val="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3" build="p">
        <p:tmplLst>
          <p:tmpl lvl="1">
            <p:tnLst>
              <p:par>
                <p:cTn presetID="26" presetClass="emph" presetSubtype="0" fill="hold" nodeType="withEffect">
                  <p:stCondLst>
                    <p:cond delay="2500"/>
                  </p:stCondLst>
                  <p:iterate type="lt">
                    <p:tmPct val="10000"/>
                  </p:iterate>
                  <p:childTnLst>
                    <p:animEffect transition="out" filter="fade">
                      <p:cBhvr>
                        <p:cTn dur="500" tmFilter="0, 0; .2, .5; .8, .5; 1, 0"/>
                        <p:tgtEl>
                          <p:spTgt spid="16"/>
                        </p:tgtEl>
                      </p:cBhvr>
                    </p:animEffect>
                    <p:animScale>
                      <p:cBhvr>
                        <p:cTn dur="250" autoRev="1" fill="hold"/>
                        <p:tgtEl>
                          <p:spTgt spid="16"/>
                        </p:tgtEl>
                      </p:cBhvr>
                      <p:by x="105000" y="105000"/>
                    </p:animScale>
                  </p:childTnLst>
                </p:cTn>
              </p:par>
            </p:tnLst>
          </p:tmpl>
        </p:tmplLst>
      </p:bldP>
      <p:bldP spid="16" grpId="4" build="p">
        <p:tmplLst>
          <p:tmpl lvl="1">
            <p:tnLst>
              <p:par>
                <p:cTn presetID="10" presetClass="exit" presetSubtype="0" fill="hold" nodeType="withEffect">
                  <p:stCondLst>
                    <p:cond delay="3750"/>
                  </p:stCondLst>
                  <p:iterate type="lt">
                    <p:tmPct val="0"/>
                  </p:iterate>
                  <p:childTnLst>
                    <p:animEffect transition="out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  <p:set>
                      <p:cBhvr>
                        <p:cTn dur="1" fill="hold">
                          <p:stCondLst>
                            <p:cond delay="499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hidden"/>
                      </p:to>
                    </p:se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iterate type="lt">
                    <p:tmPct val="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1" build="p">
        <p:tmplLst>
          <p:tmpl lvl="1">
            <p:tnLst>
              <p:par>
                <p:cTn presetID="26" presetClass="emph" presetSubtype="0" fill="hold" nodeType="withEffect">
                  <p:stCondLst>
                    <p:cond delay="2000"/>
                  </p:stCondLst>
                  <p:iterate type="lt">
                    <p:tmPct val="10000"/>
                  </p:iterate>
                  <p:childTnLst>
                    <p:animEffect transition="out" filter="fade">
                      <p:cBhvr>
                        <p:cTn dur="500" tmFilter="0, 0; .2, .5; .8, .5; 1, 0"/>
                        <p:tgtEl>
                          <p:spTgt spid="17"/>
                        </p:tgtEl>
                      </p:cBhvr>
                    </p:animEffect>
                    <p:animScale>
                      <p:cBhvr>
                        <p:cTn dur="250" autoRev="1" fill="hold"/>
                        <p:tgtEl>
                          <p:spTgt spid="17"/>
                        </p:tgtEl>
                      </p:cBhvr>
                      <p:by x="105000" y="105000"/>
                    </p:animScale>
                  </p:childTnLst>
                </p:cTn>
              </p:par>
            </p:tnLst>
          </p:tmpl>
        </p:tmplLst>
      </p:bldP>
      <p:bldP spid="17" grpId="2" build="p">
        <p:tmplLst>
          <p:tmpl lvl="1">
            <p:tnLst>
              <p:par>
                <p:cTn presetID="26" presetClass="emph" presetSubtype="0" fill="hold" nodeType="withEffect">
                  <p:stCondLst>
                    <p:cond delay="2500"/>
                  </p:stCondLst>
                  <p:iterate type="lt">
                    <p:tmPct val="10000"/>
                  </p:iterate>
                  <p:childTnLst>
                    <p:animEffect transition="out" filter="fade">
                      <p:cBhvr>
                        <p:cTn dur="500" tmFilter="0, 0; .2, .5; .8, .5; 1, 0"/>
                        <p:tgtEl>
                          <p:spTgt spid="17"/>
                        </p:tgtEl>
                      </p:cBhvr>
                    </p:animEffect>
                    <p:animScale>
                      <p:cBhvr>
                        <p:cTn dur="250" autoRev="1" fill="hold"/>
                        <p:tgtEl>
                          <p:spTgt spid="17"/>
                        </p:tgtEl>
                      </p:cBhvr>
                      <p:by x="105000" y="105000"/>
                    </p:animScale>
                  </p:childTnLst>
                </p:cTn>
              </p:par>
            </p:tnLst>
          </p:tmpl>
        </p:tmplLst>
      </p:bldP>
      <p:bldP spid="17" grpId="3" build="p">
        <p:tmplLst>
          <p:tmpl lvl="1">
            <p:tnLst>
              <p:par>
                <p:cTn presetID="26" presetClass="emph" presetSubtype="0" fill="hold" nodeType="withEffect">
                  <p:stCondLst>
                    <p:cond delay="3000"/>
                  </p:stCondLst>
                  <p:iterate type="lt">
                    <p:tmPct val="10000"/>
                  </p:iterate>
                  <p:childTnLst>
                    <p:animEffect transition="out" filter="fade">
                      <p:cBhvr>
                        <p:cTn dur="500" tmFilter="0, 0; .2, .5; .8, .5; 1, 0"/>
                        <p:tgtEl>
                          <p:spTgt spid="17"/>
                        </p:tgtEl>
                      </p:cBhvr>
                    </p:animEffect>
                    <p:animScale>
                      <p:cBhvr>
                        <p:cTn dur="250" autoRev="1" fill="hold"/>
                        <p:tgtEl>
                          <p:spTgt spid="17"/>
                        </p:tgtEl>
                      </p:cBhvr>
                      <p:by x="105000" y="105000"/>
                    </p:animScale>
                  </p:childTnLst>
                </p:cTn>
              </p:par>
            </p:tnLst>
          </p:tmpl>
        </p:tmplLst>
      </p:bldP>
      <p:bldP spid="17" grpId="4" build="p">
        <p:tmplLst>
          <p:tmpl lvl="1">
            <p:tnLst>
              <p:par>
                <p:cTn presetID="10" presetClass="exit" presetSubtype="0" fill="hold" nodeType="withEffect">
                  <p:stCondLst>
                    <p:cond delay="4250"/>
                  </p:stCondLst>
                  <p:iterate type="lt">
                    <p:tmPct val="0"/>
                  </p:iterate>
                  <p:childTnLst>
                    <p:animEffect transition="out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  <p:set>
                      <p:cBhvr>
                        <p:cTn dur="1" fill="hold">
                          <p:stCondLst>
                            <p:cond delay="499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hidden"/>
                      </p:to>
                    </p:set>
                  </p:childTnLst>
                </p:cTn>
              </p:par>
            </p:tnLst>
          </p:tmpl>
        </p:tmplLst>
      </p:bldP>
      <p:bldP spid="18" grpId="0"/>
      <p:bldP spid="18" grpId="1"/>
    </p:bldLst>
  </p:timing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3813F0-7BBB-445F-A05D-1089F71F9B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222961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18513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5" r:id="rId2"/>
    <p:sldLayoutId id="2147483676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beyondblue.org.au/get-support/online-forums/depression" TargetMode="External"/><Relationship Id="rId2" Type="http://schemas.openxmlformats.org/officeDocument/2006/relationships/hyperlink" Target="https://www.beyondblue.org.au/get-support/not-alone/understanding-trauma" TargetMode="Externa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raisingchildren.net.au/search?query=anxiety" TargetMode="External"/><Relationship Id="rId2" Type="http://schemas.openxmlformats.org/officeDocument/2006/relationships/hyperlink" Target="https://raisingchildren.net.au/for-professionals/mental-health-resources/0-8-years-mental-health-and-wellbeing/about-child-mental-health/mental-health-problems-in-children-3-8-years-signs-and-support" TargetMode="External"/><Relationship Id="rId1" Type="http://schemas.openxmlformats.org/officeDocument/2006/relationships/slideLayout" Target="../slideLayouts/slideLayout3.xml"/><Relationship Id="rId5" Type="http://schemas.openxmlformats.org/officeDocument/2006/relationships/hyperlink" Target="https://raisingchildren.net.au/autism/school-play-work/school/anxiety-at-school-asd" TargetMode="External"/><Relationship Id="rId4" Type="http://schemas.openxmlformats.org/officeDocument/2006/relationships/hyperlink" Target="https://raisingchildren.net.au/toddlers/health-daily-care/mental-health/anxiety-stepladder-approach" TargetMode="Externa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ifeline.org.au/get-help/information-and-support/trauma/" TargetMode="External"/><Relationship Id="rId2" Type="http://schemas.openxmlformats.org/officeDocument/2006/relationships/hyperlink" Target="https://www.lifeline.org.au/about/who-we-are/" TargetMode="Externa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berrystreet.org.au/news/from-severe-anxiety-to-thriving-at-school-isaacs-story" TargetMode="External"/><Relationship Id="rId2" Type="http://schemas.openxmlformats.org/officeDocument/2006/relationships/hyperlink" Target="https://www.berrystreet.org.au/news/how-covid-19-intensifies-symptoms-of-mental-illness-part-2" TargetMode="External"/><Relationship Id="rId1" Type="http://schemas.openxmlformats.org/officeDocument/2006/relationships/slideLayout" Target="../slideLayouts/slideLayout3.xml"/><Relationship Id="rId5" Type="http://schemas.openxmlformats.org/officeDocument/2006/relationships/hyperlink" Target="https://www.berrystreet.org.au/news/speech-pathology-and-why-its-needed-in-take-two" TargetMode="External"/><Relationship Id="rId4" Type="http://schemas.openxmlformats.org/officeDocument/2006/relationships/hyperlink" Target="Those%20suffering%20anxiety%20or%20trauma%20its%20even%20more%20difficult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headspace.com/about-us" TargetMode="External"/><Relationship Id="rId2" Type="http://schemas.openxmlformats.org/officeDocument/2006/relationships/hyperlink" Target="https://headspace.org.au/young-people/the-impact-of-trauma-on-mental-health/" TargetMode="Externa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.png"/><Relationship Id="rId4" Type="http://schemas.openxmlformats.org/officeDocument/2006/relationships/hyperlink" Target="https://headspace.org.au/assets/download-cards/08-Disordered-Eating-headspace-fact-sheet-WEB-V4.pdf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hyperlink" Target="https://mhaustralia.org/media-releases/mental-health-australia-set-celebrate-biggest-world-mental-health-day-ever" TargetMode="Externa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hyperlink" Target="https://go.microsoft.com/fwlink/?linkid=2006808" TargetMode="Externa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bushandbeachoutreach.com/" TargetMode="Externa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headtohealth.gov.au/search-resources" TargetMode="External"/><Relationship Id="rId2" Type="http://schemas.openxmlformats.org/officeDocument/2006/relationships/hyperlink" Target="https://www.headtohealth.gov.au/mental-health-difficulties/mental-health-conditions/anxiety-disorders" TargetMode="Externa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soundcloud.com/user-739013830/successful-conversations-with-adolescents-expert-insights-for-health-professionals" TargetMode="External"/><Relationship Id="rId2" Type="http://schemas.openxmlformats.org/officeDocument/2006/relationships/hyperlink" Target="https://soundcloud.com/user-739013830/working-with-trauma-expert-insights-forum-for-health-professionals" TargetMode="External"/><Relationship Id="rId1" Type="http://schemas.openxmlformats.org/officeDocument/2006/relationships/slideLayout" Target="../slideLayouts/slideLayout3.xml"/><Relationship Id="rId5" Type="http://schemas.openxmlformats.org/officeDocument/2006/relationships/hyperlink" Target="https://www.blackdoginstitute.org.au/search?q=mental%20health%20and%20trauma" TargetMode="External"/><Relationship Id="rId4" Type="http://schemas.openxmlformats.org/officeDocument/2006/relationships/hyperlink" Target="https://www.blackdoginstitute.org.au/news/10-tips-for-managing-anxiety-during-covid-19/" TargetMode="Externa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hyperlink" Target="https://15c95e49-5d96-451e-a046-288b7222d15d.filesusr.com/ugd/de431e_bfa92a7057934df9a731f95eeeec84ba.pdf" TargetMode="Externa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9A7089A9-38B1-4074-8EBB-BC9C204F7F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Mental Health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0FE090F-C7AE-4F1A-B555-28E54248521A}"/>
              </a:ext>
            </a:extLst>
          </p:cNvPr>
          <p:cNvSpPr txBox="1"/>
          <p:nvPr/>
        </p:nvSpPr>
        <p:spPr>
          <a:xfrm>
            <a:off x="4455008" y="5312335"/>
            <a:ext cx="32697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Presented by Liz Powell and Sonia Wagner 8/9/21</a:t>
            </a:r>
          </a:p>
        </p:txBody>
      </p:sp>
    </p:spTree>
    <p:extLst>
      <p:ext uri="{BB962C8B-B14F-4D97-AF65-F5344CB8AC3E}">
        <p14:creationId xmlns:p14="http://schemas.microsoft.com/office/powerpoint/2010/main" val="28571715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Beyond Blue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6464410" y="841247"/>
            <a:ext cx="4484536" cy="53400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2"/>
                </a:solidFill>
              </a:rPr>
              <a:t>Not Alone – Understanding Trauma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2"/>
                </a:solidFill>
                <a:hlinkClick r:id="rId2"/>
              </a:rPr>
              <a:t>https://www.beyondblue.org.au/get-support/not-alone/understanding-trauma</a:t>
            </a:r>
            <a:endParaRPr lang="en-US" b="1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b="1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2"/>
                </a:solidFill>
              </a:rPr>
              <a:t>Online Peer Support Forums that Help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2"/>
                </a:solidFill>
              </a:rPr>
              <a:t>PTSD and Trauma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2"/>
                </a:solidFill>
              </a:rPr>
              <a:t>Anxiety Forum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2"/>
                </a:solidFill>
              </a:rPr>
              <a:t>Depression Forum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2"/>
                </a:solidFill>
                <a:hlinkClick r:id="rId3"/>
              </a:rPr>
              <a:t>https://www.beyondblue.org.au/get-support/online-forums/depression</a:t>
            </a:r>
            <a:endParaRPr lang="en-US" b="1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b="1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0293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1709F1D5-B0F1-4714-A239-E5B61C1619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28FB460-D3FF-4440-A020-05982A09E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0546" y="1011045"/>
            <a:ext cx="4369859" cy="4369859"/>
          </a:xfrm>
          <a:prstGeom prst="roundRect">
            <a:avLst>
              <a:gd name="adj" fmla="val 275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6826" y="1112969"/>
            <a:ext cx="3937298" cy="416601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Raising </a:t>
            </a:r>
            <a:br>
              <a:rPr lang="en-US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</a:br>
            <a:r>
              <a:rPr lang="en-US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Children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4847E93-7DC1-4D4B-8829-B19AA7137C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30529" y="0"/>
            <a:ext cx="1155142" cy="591009"/>
          </a:xfrm>
          <a:custGeom>
            <a:avLst/>
            <a:gdLst>
              <a:gd name="connsiteX0" fmla="*/ 1355 w 1155142"/>
              <a:gd name="connsiteY0" fmla="*/ 0 h 591009"/>
              <a:gd name="connsiteX1" fmla="*/ 1153787 w 1155142"/>
              <a:gd name="connsiteY1" fmla="*/ 0 h 591009"/>
              <a:gd name="connsiteX2" fmla="*/ 1155142 w 1155142"/>
              <a:gd name="connsiteY2" fmla="*/ 13438 h 591009"/>
              <a:gd name="connsiteX3" fmla="*/ 577571 w 1155142"/>
              <a:gd name="connsiteY3" fmla="*/ 591009 h 591009"/>
              <a:gd name="connsiteX4" fmla="*/ 0 w 1155142"/>
              <a:gd name="connsiteY4" fmla="*/ 13438 h 59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5142" h="591009">
                <a:moveTo>
                  <a:pt x="1355" y="0"/>
                </a:moveTo>
                <a:lnTo>
                  <a:pt x="1153787" y="0"/>
                </a:lnTo>
                <a:lnTo>
                  <a:pt x="1155142" y="13438"/>
                </a:lnTo>
                <a:cubicBezTo>
                  <a:pt x="1155142" y="332422"/>
                  <a:pt x="896555" y="591009"/>
                  <a:pt x="577571" y="591009"/>
                </a:cubicBezTo>
                <a:cubicBezTo>
                  <a:pt x="258587" y="591009"/>
                  <a:pt x="0" y="332422"/>
                  <a:pt x="0" y="134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566D6E1-03A1-4D73-A4E0-35D74D568A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961511" y="-1"/>
            <a:ext cx="1737401" cy="959536"/>
          </a:xfrm>
          <a:custGeom>
            <a:avLst/>
            <a:gdLst>
              <a:gd name="connsiteX0" fmla="*/ 0 w 1737401"/>
              <a:gd name="connsiteY0" fmla="*/ 0 h 959536"/>
              <a:gd name="connsiteX1" fmla="*/ 123825 w 1737401"/>
              <a:gd name="connsiteY1" fmla="*/ 0 h 959536"/>
              <a:gd name="connsiteX2" fmla="*/ 123825 w 1737401"/>
              <a:gd name="connsiteY2" fmla="*/ 790277 h 959536"/>
              <a:gd name="connsiteX3" fmla="*/ 1490095 w 1737401"/>
              <a:gd name="connsiteY3" fmla="*/ 0 h 959536"/>
              <a:gd name="connsiteX4" fmla="*/ 1737401 w 1737401"/>
              <a:gd name="connsiteY4" fmla="*/ 0 h 959536"/>
              <a:gd name="connsiteX5" fmla="*/ 92869 w 1737401"/>
              <a:gd name="connsiteY5" fmla="*/ 951249 h 959536"/>
              <a:gd name="connsiteX6" fmla="*/ 61913 w 1737401"/>
              <a:gd name="connsiteY6" fmla="*/ 959536 h 959536"/>
              <a:gd name="connsiteX7" fmla="*/ 0 w 1737401"/>
              <a:gd name="connsiteY7" fmla="*/ 897624 h 9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7401" h="959536">
                <a:moveTo>
                  <a:pt x="0" y="0"/>
                </a:moveTo>
                <a:lnTo>
                  <a:pt x="123825" y="0"/>
                </a:lnTo>
                <a:lnTo>
                  <a:pt x="123825" y="790277"/>
                </a:lnTo>
                <a:lnTo>
                  <a:pt x="1490095" y="0"/>
                </a:lnTo>
                <a:lnTo>
                  <a:pt x="1737401" y="0"/>
                </a:lnTo>
                <a:lnTo>
                  <a:pt x="92869" y="951249"/>
                </a:lnTo>
                <a:cubicBezTo>
                  <a:pt x="83458" y="956688"/>
                  <a:pt x="72780" y="959546"/>
                  <a:pt x="61913" y="959536"/>
                </a:cubicBezTo>
                <a:cubicBezTo>
                  <a:pt x="27719" y="959536"/>
                  <a:pt x="0" y="931818"/>
                  <a:pt x="0" y="89762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F835A99-04AC-494A-A572-AFE8413CC9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0" y="2936831"/>
            <a:ext cx="159741" cy="552996"/>
          </a:xfrm>
          <a:custGeom>
            <a:avLst/>
            <a:gdLst>
              <a:gd name="connsiteX0" fmla="*/ 159741 w 159741"/>
              <a:gd name="connsiteY0" fmla="*/ 0 h 552996"/>
              <a:gd name="connsiteX1" fmla="*/ 159741 w 159741"/>
              <a:gd name="connsiteY1" fmla="*/ 552996 h 552996"/>
              <a:gd name="connsiteX2" fmla="*/ 141849 w 159741"/>
              <a:gd name="connsiteY2" fmla="*/ 543285 h 552996"/>
              <a:gd name="connsiteX3" fmla="*/ 0 w 159741"/>
              <a:gd name="connsiteY3" fmla="*/ 276498 h 552996"/>
              <a:gd name="connsiteX4" fmla="*/ 141849 w 159741"/>
              <a:gd name="connsiteY4" fmla="*/ 9711 h 55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41" h="552996">
                <a:moveTo>
                  <a:pt x="159741" y="0"/>
                </a:moveTo>
                <a:lnTo>
                  <a:pt x="159741" y="552996"/>
                </a:lnTo>
                <a:lnTo>
                  <a:pt x="141849" y="543285"/>
                </a:lnTo>
                <a:cubicBezTo>
                  <a:pt x="56268" y="485467"/>
                  <a:pt x="0" y="387554"/>
                  <a:pt x="0" y="276498"/>
                </a:cubicBezTo>
                <a:cubicBezTo>
                  <a:pt x="0" y="165443"/>
                  <a:pt x="56268" y="67529"/>
                  <a:pt x="141849" y="9711"/>
                </a:cubicBezTo>
                <a:close/>
              </a:path>
            </a:pathLst>
          </a:custGeom>
          <a:solidFill>
            <a:schemeClr val="accent4"/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5588000" y="820880"/>
            <a:ext cx="5765799" cy="488935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14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/>
              <a:t>Mental Health Problems in Children 3-8: Signs and Support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400" b="1" dirty="0">
                <a:hlinkClick r:id="rId2"/>
              </a:rPr>
              <a:t>https://raisingchildren.net.au/for-professionals/mental-health-resources/0-8-years-mental-health-and-wellbeing/about-child-mental-health/mental-health-problems-in-children-3-8-years-signs-and-support</a:t>
            </a:r>
            <a:endParaRPr lang="en-US" sz="14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/>
              <a:t>Anxiety and Fears in Children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400" b="1" dirty="0">
                <a:hlinkClick r:id="rId3"/>
              </a:rPr>
              <a:t>https://raisingchildren.net.au/search?query=anxiety</a:t>
            </a:r>
            <a:endParaRPr lang="en-US" sz="14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/>
              <a:t>Anxiety Stepladder Approach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400" b="1" dirty="0">
                <a:hlinkClick r:id="rId4"/>
              </a:rPr>
              <a:t>https://raisingchildren.net.au/toddlers/health-daily-care/mental-health/anxiety-stepladder-approach</a:t>
            </a:r>
            <a:endParaRPr lang="en-US" sz="14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/>
              <a:t>Anxiety disorders 9-18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400" b="1" dirty="0">
                <a:hlinkClick r:id="rId3"/>
              </a:rPr>
              <a:t>https://raisingchildren.net.au/search?query=anxiety</a:t>
            </a:r>
            <a:endParaRPr lang="en-US" sz="14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/>
              <a:t>Anxiety at School: autistic children 5-18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400" b="1" dirty="0">
                <a:hlinkClick r:id="rId5"/>
              </a:rPr>
              <a:t>https://raisingchildren.net.au/autism/school-play-work/school/anxiety-at-school-asd</a:t>
            </a:r>
            <a:endParaRPr lang="en-US" sz="1400" b="1" dirty="0"/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1400" b="1" dirty="0"/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1400" b="1" dirty="0"/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1400" b="1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B786209-1B0B-4CA9-9BDD-F7327066A8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0" y="5835649"/>
            <a:ext cx="1548180" cy="1022351"/>
          </a:xfrm>
          <a:custGeom>
            <a:avLst/>
            <a:gdLst>
              <a:gd name="connsiteX0" fmla="*/ 61913 w 1548180"/>
              <a:gd name="connsiteY0" fmla="*/ 0 h 1022351"/>
              <a:gd name="connsiteX1" fmla="*/ 1548180 w 1548180"/>
              <a:gd name="connsiteY1" fmla="*/ 0 h 1022351"/>
              <a:gd name="connsiteX2" fmla="*/ 1548180 w 1548180"/>
              <a:gd name="connsiteY2" fmla="*/ 123825 h 1022351"/>
              <a:gd name="connsiteX3" fmla="*/ 123825 w 1548180"/>
              <a:gd name="connsiteY3" fmla="*/ 123825 h 1022351"/>
              <a:gd name="connsiteX4" fmla="*/ 123825 w 1548180"/>
              <a:gd name="connsiteY4" fmla="*/ 1022351 h 1022351"/>
              <a:gd name="connsiteX5" fmla="*/ 0 w 1548180"/>
              <a:gd name="connsiteY5" fmla="*/ 1022351 h 1022351"/>
              <a:gd name="connsiteX6" fmla="*/ 0 w 1548180"/>
              <a:gd name="connsiteY6" fmla="*/ 61913 h 1022351"/>
              <a:gd name="connsiteX7" fmla="*/ 61913 w 1548180"/>
              <a:gd name="connsiteY7" fmla="*/ 0 h 1022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8180" h="1022351">
                <a:moveTo>
                  <a:pt x="61913" y="0"/>
                </a:moveTo>
                <a:lnTo>
                  <a:pt x="1548180" y="0"/>
                </a:lnTo>
                <a:lnTo>
                  <a:pt x="1548180" y="123825"/>
                </a:lnTo>
                <a:lnTo>
                  <a:pt x="123825" y="123825"/>
                </a:lnTo>
                <a:lnTo>
                  <a:pt x="123825" y="1022351"/>
                </a:lnTo>
                <a:lnTo>
                  <a:pt x="0" y="1022351"/>
                </a:lnTo>
                <a:lnTo>
                  <a:pt x="0" y="61913"/>
                </a:lnTo>
                <a:cubicBezTo>
                  <a:pt x="0" y="27719"/>
                  <a:pt x="27719" y="0"/>
                  <a:pt x="61913" y="0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D2964BB-484D-45AE-AD66-D407D06296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418308" y="5717905"/>
            <a:ext cx="1771609" cy="1140095"/>
          </a:xfrm>
          <a:custGeom>
            <a:avLst/>
            <a:gdLst>
              <a:gd name="connsiteX0" fmla="*/ 1561721 w 1771609"/>
              <a:gd name="connsiteY0" fmla="*/ 763041 h 1140095"/>
              <a:gd name="connsiteX1" fmla="*/ 1623024 w 1771609"/>
              <a:gd name="connsiteY1" fmla="*/ 792810 h 1140095"/>
              <a:gd name="connsiteX2" fmla="*/ 1711735 w 1771609"/>
              <a:gd name="connsiteY2" fmla="*/ 970132 h 1140095"/>
              <a:gd name="connsiteX3" fmla="*/ 1771609 w 1771609"/>
              <a:gd name="connsiteY3" fmla="*/ 1140095 h 1140095"/>
              <a:gd name="connsiteX4" fmla="*/ 1637225 w 1771609"/>
              <a:gd name="connsiteY4" fmla="*/ 1140095 h 1140095"/>
              <a:gd name="connsiteX5" fmla="*/ 1594820 w 1771609"/>
              <a:gd name="connsiteY5" fmla="*/ 1019711 h 1140095"/>
              <a:gd name="connsiteX6" fmla="*/ 1513200 w 1771609"/>
              <a:gd name="connsiteY6" fmla="*/ 856627 h 1140095"/>
              <a:gd name="connsiteX7" fmla="*/ 1538499 w 1771609"/>
              <a:gd name="connsiteY7" fmla="*/ 770415 h 1140095"/>
              <a:gd name="connsiteX8" fmla="*/ 1561721 w 1771609"/>
              <a:gd name="connsiteY8" fmla="*/ 763041 h 1140095"/>
              <a:gd name="connsiteX9" fmla="*/ 933455 w 1771609"/>
              <a:gd name="connsiteY9" fmla="*/ 161309 h 1140095"/>
              <a:gd name="connsiteX10" fmla="*/ 957797 w 1771609"/>
              <a:gd name="connsiteY10" fmla="*/ 167970 h 1140095"/>
              <a:gd name="connsiteX11" fmla="*/ 1286982 w 1771609"/>
              <a:gd name="connsiteY11" fmla="*/ 387616 h 1140095"/>
              <a:gd name="connsiteX12" fmla="*/ 1293725 w 1771609"/>
              <a:gd name="connsiteY12" fmla="*/ 477075 h 1140095"/>
              <a:gd name="connsiteX13" fmla="*/ 1245453 w 1771609"/>
              <a:gd name="connsiteY13" fmla="*/ 499154 h 1140095"/>
              <a:gd name="connsiteX14" fmla="*/ 1245167 w 1771609"/>
              <a:gd name="connsiteY14" fmla="*/ 499154 h 1140095"/>
              <a:gd name="connsiteX15" fmla="*/ 1203638 w 1771609"/>
              <a:gd name="connsiteY15" fmla="*/ 484104 h 1140095"/>
              <a:gd name="connsiteX16" fmla="*/ 900647 w 1771609"/>
              <a:gd name="connsiteY16" fmla="*/ 281508 h 1140095"/>
              <a:gd name="connsiteX17" fmla="*/ 872454 w 1771609"/>
              <a:gd name="connsiteY17" fmla="*/ 196164 h 1140095"/>
              <a:gd name="connsiteX18" fmla="*/ 933455 w 1771609"/>
              <a:gd name="connsiteY18" fmla="*/ 161309 h 1140095"/>
              <a:gd name="connsiteX19" fmla="*/ 256260 w 1771609"/>
              <a:gd name="connsiteY19" fmla="*/ 29 h 1140095"/>
              <a:gd name="connsiteX20" fmla="*/ 454020 w 1771609"/>
              <a:gd name="connsiteY20" fmla="*/ 13474 h 1140095"/>
              <a:gd name="connsiteX21" fmla="*/ 509236 w 1771609"/>
              <a:gd name="connsiteY21" fmla="*/ 84182 h 1140095"/>
              <a:gd name="connsiteX22" fmla="*/ 445829 w 1771609"/>
              <a:gd name="connsiteY22" fmla="*/ 139871 h 1140095"/>
              <a:gd name="connsiteX23" fmla="*/ 437447 w 1771609"/>
              <a:gd name="connsiteY23" fmla="*/ 139395 h 1140095"/>
              <a:gd name="connsiteX24" fmla="*/ 73211 w 1771609"/>
              <a:gd name="connsiteY24" fmla="*/ 137204 h 1140095"/>
              <a:gd name="connsiteX25" fmla="*/ 749 w 1771609"/>
              <a:gd name="connsiteY25" fmla="*/ 84082 h 1140095"/>
              <a:gd name="connsiteX26" fmla="*/ 53871 w 1771609"/>
              <a:gd name="connsiteY26" fmla="*/ 11621 h 1140095"/>
              <a:gd name="connsiteX27" fmla="*/ 58352 w 1771609"/>
              <a:gd name="connsiteY27" fmla="*/ 11093 h 1140095"/>
              <a:gd name="connsiteX28" fmla="*/ 256260 w 1771609"/>
              <a:gd name="connsiteY28" fmla="*/ 29 h 1140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71609" h="1140095">
                <a:moveTo>
                  <a:pt x="1561721" y="763041"/>
                </a:moveTo>
                <a:cubicBezTo>
                  <a:pt x="1585506" y="760324"/>
                  <a:pt x="1609722" y="771249"/>
                  <a:pt x="1623024" y="792810"/>
                </a:cubicBezTo>
                <a:cubicBezTo>
                  <a:pt x="1656300" y="850065"/>
                  <a:pt x="1685920" y="909291"/>
                  <a:pt x="1711735" y="970132"/>
                </a:cubicBezTo>
                <a:lnTo>
                  <a:pt x="1771609" y="1140095"/>
                </a:lnTo>
                <a:lnTo>
                  <a:pt x="1637225" y="1140095"/>
                </a:lnTo>
                <a:lnTo>
                  <a:pt x="1594820" y="1019711"/>
                </a:lnTo>
                <a:cubicBezTo>
                  <a:pt x="1571072" y="963753"/>
                  <a:pt x="1543818" y="909282"/>
                  <a:pt x="1513200" y="856627"/>
                </a:cubicBezTo>
                <a:cubicBezTo>
                  <a:pt x="1496379" y="825834"/>
                  <a:pt x="1507704" y="787236"/>
                  <a:pt x="1538499" y="770415"/>
                </a:cubicBezTo>
                <a:cubicBezTo>
                  <a:pt x="1545912" y="766367"/>
                  <a:pt x="1553792" y="763946"/>
                  <a:pt x="1561721" y="763041"/>
                </a:cubicBezTo>
                <a:close/>
                <a:moveTo>
                  <a:pt x="933455" y="161309"/>
                </a:moveTo>
                <a:cubicBezTo>
                  <a:pt x="941693" y="161855"/>
                  <a:pt x="949959" y="164025"/>
                  <a:pt x="957797" y="167970"/>
                </a:cubicBezTo>
                <a:cubicBezTo>
                  <a:pt x="1076184" y="227289"/>
                  <a:pt x="1186759" y="301068"/>
                  <a:pt x="1286982" y="387616"/>
                </a:cubicBezTo>
                <a:cubicBezTo>
                  <a:pt x="1313547" y="410457"/>
                  <a:pt x="1316566" y="450510"/>
                  <a:pt x="1293725" y="477075"/>
                </a:cubicBezTo>
                <a:cubicBezTo>
                  <a:pt x="1281638" y="491137"/>
                  <a:pt x="1263998" y="499204"/>
                  <a:pt x="1245453" y="499154"/>
                </a:cubicBezTo>
                <a:lnTo>
                  <a:pt x="1245167" y="499154"/>
                </a:lnTo>
                <a:cubicBezTo>
                  <a:pt x="1229965" y="499301"/>
                  <a:pt x="1215220" y="493956"/>
                  <a:pt x="1203638" y="484104"/>
                </a:cubicBezTo>
                <a:cubicBezTo>
                  <a:pt x="1111407" y="404300"/>
                  <a:pt x="1009633" y="336248"/>
                  <a:pt x="900647" y="281508"/>
                </a:cubicBezTo>
                <a:cubicBezTo>
                  <a:pt x="869295" y="265726"/>
                  <a:pt x="856672" y="227516"/>
                  <a:pt x="872454" y="196164"/>
                </a:cubicBezTo>
                <a:cubicBezTo>
                  <a:pt x="884290" y="172650"/>
                  <a:pt x="908742" y="159670"/>
                  <a:pt x="933455" y="161309"/>
                </a:cubicBezTo>
                <a:close/>
                <a:moveTo>
                  <a:pt x="256260" y="29"/>
                </a:moveTo>
                <a:cubicBezTo>
                  <a:pt x="322331" y="427"/>
                  <a:pt x="388378" y="4909"/>
                  <a:pt x="454020" y="13474"/>
                </a:cubicBezTo>
                <a:cubicBezTo>
                  <a:pt x="488793" y="17752"/>
                  <a:pt x="513514" y="49409"/>
                  <a:pt x="509236" y="84182"/>
                </a:cubicBezTo>
                <a:cubicBezTo>
                  <a:pt x="505303" y="116151"/>
                  <a:pt x="478038" y="140098"/>
                  <a:pt x="445829" y="139871"/>
                </a:cubicBezTo>
                <a:cubicBezTo>
                  <a:pt x="443027" y="139899"/>
                  <a:pt x="440227" y="139740"/>
                  <a:pt x="437447" y="139395"/>
                </a:cubicBezTo>
                <a:cubicBezTo>
                  <a:pt x="316592" y="123615"/>
                  <a:pt x="194247" y="122878"/>
                  <a:pt x="73211" y="137204"/>
                </a:cubicBezTo>
                <a:cubicBezTo>
                  <a:pt x="38532" y="142545"/>
                  <a:pt x="6090" y="118762"/>
                  <a:pt x="749" y="84082"/>
                </a:cubicBezTo>
                <a:cubicBezTo>
                  <a:pt x="-4591" y="49403"/>
                  <a:pt x="19192" y="16961"/>
                  <a:pt x="53871" y="11621"/>
                </a:cubicBezTo>
                <a:cubicBezTo>
                  <a:pt x="55358" y="11392"/>
                  <a:pt x="56852" y="11216"/>
                  <a:pt x="58352" y="11093"/>
                </a:cubicBezTo>
                <a:cubicBezTo>
                  <a:pt x="124093" y="3319"/>
                  <a:pt x="190189" y="-369"/>
                  <a:pt x="256260" y="29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6691AC69-A76E-4DAB-B565-468B6B87AC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4132972" y="6258755"/>
            <a:ext cx="1565940" cy="599245"/>
          </a:xfrm>
          <a:custGeom>
            <a:avLst/>
            <a:gdLst>
              <a:gd name="connsiteX0" fmla="*/ 782970 w 1565940"/>
              <a:gd name="connsiteY0" fmla="*/ 0 h 599245"/>
              <a:gd name="connsiteX1" fmla="*/ 1528042 w 1565940"/>
              <a:gd name="connsiteY1" fmla="*/ 480469 h 599245"/>
              <a:gd name="connsiteX2" fmla="*/ 1565940 w 1565940"/>
              <a:gd name="connsiteY2" fmla="*/ 599245 h 599245"/>
              <a:gd name="connsiteX3" fmla="*/ 0 w 1565940"/>
              <a:gd name="connsiteY3" fmla="*/ 599245 h 599245"/>
              <a:gd name="connsiteX4" fmla="*/ 37898 w 1565940"/>
              <a:gd name="connsiteY4" fmla="*/ 480469 h 599245"/>
              <a:gd name="connsiteX5" fmla="*/ 782970 w 1565940"/>
              <a:gd name="connsiteY5" fmla="*/ 0 h 59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5940" h="599245">
                <a:moveTo>
                  <a:pt x="782970" y="0"/>
                </a:moveTo>
                <a:cubicBezTo>
                  <a:pt x="1117910" y="0"/>
                  <a:pt x="1405287" y="198118"/>
                  <a:pt x="1528042" y="480469"/>
                </a:cubicBezTo>
                <a:lnTo>
                  <a:pt x="1565940" y="599245"/>
                </a:lnTo>
                <a:lnTo>
                  <a:pt x="0" y="599245"/>
                </a:lnTo>
                <a:lnTo>
                  <a:pt x="37898" y="480469"/>
                </a:lnTo>
                <a:cubicBezTo>
                  <a:pt x="160653" y="198118"/>
                  <a:pt x="448030" y="0"/>
                  <a:pt x="78297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365498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36" name="Rectangle 3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Lifeline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5181604" y="1676400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Available 24 hours a day to save lives, provide hope and educate and support, including crisis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100" b="1" dirty="0">
                <a:solidFill>
                  <a:schemeClr val="tx1">
                    <a:alpha val="55000"/>
                  </a:schemeClr>
                </a:solidFill>
                <a:hlinkClick r:id="rId2"/>
              </a:rPr>
              <a:t>https://www.lifeline.org.au/about/who-we-are/</a:t>
            </a:r>
            <a:endParaRPr lang="en-US" sz="11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What is Trauma? Common reactions, coping and where to get support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100" b="1" dirty="0">
                <a:solidFill>
                  <a:schemeClr val="tx1">
                    <a:alpha val="55000"/>
                  </a:schemeClr>
                </a:solidFill>
                <a:hlinkClick r:id="rId3"/>
              </a:rPr>
              <a:t>https://www.lifeline.org.au/get-help/information-and-support/trauma/</a:t>
            </a:r>
            <a:endParaRPr lang="en-US" sz="1100" b="1" dirty="0">
              <a:solidFill>
                <a:schemeClr val="tx1">
                  <a:alpha val="55000"/>
                </a:schemeClr>
              </a:solidFill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200" b="1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71553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8">
            <a:extLst>
              <a:ext uri="{FF2B5EF4-FFF2-40B4-BE49-F238E27FC236}">
                <a16:creationId xmlns:a16="http://schemas.microsoft.com/office/drawing/2014/main" id="{E92FEB64-6EEA-4759-B4A4-BD2C1E660B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0">
            <a:extLst>
              <a:ext uri="{FF2B5EF4-FFF2-40B4-BE49-F238E27FC236}">
                <a16:creationId xmlns:a16="http://schemas.microsoft.com/office/drawing/2014/main" id="{B10BB131-AC8E-4A8E-A5D1-36260F720C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7393" y="847600"/>
            <a:ext cx="4619938" cy="461993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9278" y="1233241"/>
            <a:ext cx="3240506" cy="4064628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Berry</a:t>
            </a:r>
            <a:br>
              <a:rPr lang="en-US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</a:br>
            <a:r>
              <a:rPr lang="en-US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Street</a:t>
            </a:r>
          </a:p>
        </p:txBody>
      </p:sp>
      <p:sp>
        <p:nvSpPr>
          <p:cNvPr id="22" name="Freeform: Shape 12">
            <a:extLst>
              <a:ext uri="{FF2B5EF4-FFF2-40B4-BE49-F238E27FC236}">
                <a16:creationId xmlns:a16="http://schemas.microsoft.com/office/drawing/2014/main" id="{14847E93-7DC1-4D4B-8829-B19AA7137C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30529" y="0"/>
            <a:ext cx="1155142" cy="591009"/>
          </a:xfrm>
          <a:custGeom>
            <a:avLst/>
            <a:gdLst>
              <a:gd name="connsiteX0" fmla="*/ 1355 w 1155142"/>
              <a:gd name="connsiteY0" fmla="*/ 0 h 591009"/>
              <a:gd name="connsiteX1" fmla="*/ 1153787 w 1155142"/>
              <a:gd name="connsiteY1" fmla="*/ 0 h 591009"/>
              <a:gd name="connsiteX2" fmla="*/ 1155142 w 1155142"/>
              <a:gd name="connsiteY2" fmla="*/ 13438 h 591009"/>
              <a:gd name="connsiteX3" fmla="*/ 577571 w 1155142"/>
              <a:gd name="connsiteY3" fmla="*/ 591009 h 591009"/>
              <a:gd name="connsiteX4" fmla="*/ 0 w 1155142"/>
              <a:gd name="connsiteY4" fmla="*/ 13438 h 59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5142" h="591009">
                <a:moveTo>
                  <a:pt x="1355" y="0"/>
                </a:moveTo>
                <a:lnTo>
                  <a:pt x="1153787" y="0"/>
                </a:lnTo>
                <a:lnTo>
                  <a:pt x="1155142" y="13438"/>
                </a:lnTo>
                <a:cubicBezTo>
                  <a:pt x="1155142" y="332422"/>
                  <a:pt x="896555" y="591009"/>
                  <a:pt x="577571" y="591009"/>
                </a:cubicBezTo>
                <a:cubicBezTo>
                  <a:pt x="258587" y="591009"/>
                  <a:pt x="0" y="332422"/>
                  <a:pt x="0" y="134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14">
            <a:extLst>
              <a:ext uri="{FF2B5EF4-FFF2-40B4-BE49-F238E27FC236}">
                <a16:creationId xmlns:a16="http://schemas.microsoft.com/office/drawing/2014/main" id="{5566D6E1-03A1-4D73-A4E0-35D74D568A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961511" y="-1"/>
            <a:ext cx="1737401" cy="959536"/>
          </a:xfrm>
          <a:custGeom>
            <a:avLst/>
            <a:gdLst>
              <a:gd name="connsiteX0" fmla="*/ 0 w 1737401"/>
              <a:gd name="connsiteY0" fmla="*/ 0 h 959536"/>
              <a:gd name="connsiteX1" fmla="*/ 123825 w 1737401"/>
              <a:gd name="connsiteY1" fmla="*/ 0 h 959536"/>
              <a:gd name="connsiteX2" fmla="*/ 123825 w 1737401"/>
              <a:gd name="connsiteY2" fmla="*/ 790277 h 959536"/>
              <a:gd name="connsiteX3" fmla="*/ 1490095 w 1737401"/>
              <a:gd name="connsiteY3" fmla="*/ 0 h 959536"/>
              <a:gd name="connsiteX4" fmla="*/ 1737401 w 1737401"/>
              <a:gd name="connsiteY4" fmla="*/ 0 h 959536"/>
              <a:gd name="connsiteX5" fmla="*/ 92869 w 1737401"/>
              <a:gd name="connsiteY5" fmla="*/ 951249 h 959536"/>
              <a:gd name="connsiteX6" fmla="*/ 61913 w 1737401"/>
              <a:gd name="connsiteY6" fmla="*/ 959536 h 959536"/>
              <a:gd name="connsiteX7" fmla="*/ 0 w 1737401"/>
              <a:gd name="connsiteY7" fmla="*/ 897624 h 9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7401" h="959536">
                <a:moveTo>
                  <a:pt x="0" y="0"/>
                </a:moveTo>
                <a:lnTo>
                  <a:pt x="123825" y="0"/>
                </a:lnTo>
                <a:lnTo>
                  <a:pt x="123825" y="790277"/>
                </a:lnTo>
                <a:lnTo>
                  <a:pt x="1490095" y="0"/>
                </a:lnTo>
                <a:lnTo>
                  <a:pt x="1737401" y="0"/>
                </a:lnTo>
                <a:lnTo>
                  <a:pt x="92869" y="951249"/>
                </a:lnTo>
                <a:cubicBezTo>
                  <a:pt x="83458" y="956688"/>
                  <a:pt x="72780" y="959546"/>
                  <a:pt x="61913" y="959536"/>
                </a:cubicBezTo>
                <a:cubicBezTo>
                  <a:pt x="27719" y="959536"/>
                  <a:pt x="0" y="931818"/>
                  <a:pt x="0" y="89762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F835A99-04AC-494A-A572-AFE8413CC9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0" y="2936831"/>
            <a:ext cx="159741" cy="552996"/>
          </a:xfrm>
          <a:custGeom>
            <a:avLst/>
            <a:gdLst>
              <a:gd name="connsiteX0" fmla="*/ 159741 w 159741"/>
              <a:gd name="connsiteY0" fmla="*/ 0 h 552996"/>
              <a:gd name="connsiteX1" fmla="*/ 159741 w 159741"/>
              <a:gd name="connsiteY1" fmla="*/ 552996 h 552996"/>
              <a:gd name="connsiteX2" fmla="*/ 141849 w 159741"/>
              <a:gd name="connsiteY2" fmla="*/ 543285 h 552996"/>
              <a:gd name="connsiteX3" fmla="*/ 0 w 159741"/>
              <a:gd name="connsiteY3" fmla="*/ 276498 h 552996"/>
              <a:gd name="connsiteX4" fmla="*/ 141849 w 159741"/>
              <a:gd name="connsiteY4" fmla="*/ 9711 h 55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41" h="552996">
                <a:moveTo>
                  <a:pt x="159741" y="0"/>
                </a:moveTo>
                <a:lnTo>
                  <a:pt x="159741" y="552996"/>
                </a:lnTo>
                <a:lnTo>
                  <a:pt x="141849" y="543285"/>
                </a:lnTo>
                <a:cubicBezTo>
                  <a:pt x="56268" y="485467"/>
                  <a:pt x="0" y="387554"/>
                  <a:pt x="0" y="276498"/>
                </a:cubicBezTo>
                <a:cubicBezTo>
                  <a:pt x="0" y="165443"/>
                  <a:pt x="56268" y="67529"/>
                  <a:pt x="141849" y="9711"/>
                </a:cubicBezTo>
                <a:close/>
              </a:path>
            </a:pathLst>
          </a:custGeom>
          <a:solidFill>
            <a:schemeClr val="accent4"/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5435423" y="1459954"/>
            <a:ext cx="6286500" cy="543787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/>
              <a:t>Take Two Program – supporting complex trauma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>
                <a:hlinkClick r:id="rId2"/>
              </a:rPr>
              <a:t>Covid19 Pandemic intensifies symptoms of mental illness</a:t>
            </a:r>
            <a:endParaRPr lang="en-US" sz="13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/>
              <a:t>Constant fatigue, decreased appetite, difficulty planning, sleeping challenges, moody, exacerbated exercise, compulsive </a:t>
            </a:r>
            <a:r>
              <a:rPr lang="en-US" sz="1300" b="1" dirty="0" err="1"/>
              <a:t>behavious</a:t>
            </a:r>
            <a:endParaRPr lang="en-US" sz="13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/>
              <a:t>These experiences are aggravated for those managing a mental illness and may increase symptoms, including </a:t>
            </a:r>
            <a:r>
              <a:rPr lang="en-US" sz="1300" b="1" dirty="0" err="1"/>
              <a:t>flashbacks,nightmares</a:t>
            </a:r>
            <a:r>
              <a:rPr lang="en-US" sz="1300" b="1" dirty="0"/>
              <a:t> and hypervigilance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>
                <a:hlinkClick r:id="rId3"/>
              </a:rPr>
              <a:t>Isaacs story from severe anxiety to thriving at school</a:t>
            </a:r>
            <a:endParaRPr lang="en-US" sz="13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/>
              <a:t>Those suffering anxiety or trauma its even more difficult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/>
              <a:t>Those suffering anxiety or trauma its even more difficult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>
                <a:hlinkClick r:id="rId4"/>
              </a:rPr>
              <a:t>Caring for Children in Out of Home Care during the Covid-19 Outbreak</a:t>
            </a:r>
            <a:endParaRPr lang="en-US" sz="13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/>
              <a:t>Communicate openly, structure, lead, look after self, expect challenges, turn down bad news, stay connected, seek support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>
                <a:hlinkClick r:id="rId5"/>
              </a:rPr>
              <a:t>Speech Pathology and Why Its Needed in Take Two</a:t>
            </a:r>
            <a:endParaRPr lang="en-US" sz="13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/>
              <a:t>Half of the children in Take Two have communication difficulties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B786209-1B0B-4CA9-9BDD-F7327066A8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0" y="5835649"/>
            <a:ext cx="1548180" cy="1022351"/>
          </a:xfrm>
          <a:custGeom>
            <a:avLst/>
            <a:gdLst>
              <a:gd name="connsiteX0" fmla="*/ 61913 w 1548180"/>
              <a:gd name="connsiteY0" fmla="*/ 0 h 1022351"/>
              <a:gd name="connsiteX1" fmla="*/ 1548180 w 1548180"/>
              <a:gd name="connsiteY1" fmla="*/ 0 h 1022351"/>
              <a:gd name="connsiteX2" fmla="*/ 1548180 w 1548180"/>
              <a:gd name="connsiteY2" fmla="*/ 123825 h 1022351"/>
              <a:gd name="connsiteX3" fmla="*/ 123825 w 1548180"/>
              <a:gd name="connsiteY3" fmla="*/ 123825 h 1022351"/>
              <a:gd name="connsiteX4" fmla="*/ 123825 w 1548180"/>
              <a:gd name="connsiteY4" fmla="*/ 1022351 h 1022351"/>
              <a:gd name="connsiteX5" fmla="*/ 0 w 1548180"/>
              <a:gd name="connsiteY5" fmla="*/ 1022351 h 1022351"/>
              <a:gd name="connsiteX6" fmla="*/ 0 w 1548180"/>
              <a:gd name="connsiteY6" fmla="*/ 61913 h 1022351"/>
              <a:gd name="connsiteX7" fmla="*/ 61913 w 1548180"/>
              <a:gd name="connsiteY7" fmla="*/ 0 h 1022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8180" h="1022351">
                <a:moveTo>
                  <a:pt x="61913" y="0"/>
                </a:moveTo>
                <a:lnTo>
                  <a:pt x="1548180" y="0"/>
                </a:lnTo>
                <a:lnTo>
                  <a:pt x="1548180" y="123825"/>
                </a:lnTo>
                <a:lnTo>
                  <a:pt x="123825" y="123825"/>
                </a:lnTo>
                <a:lnTo>
                  <a:pt x="123825" y="1022351"/>
                </a:lnTo>
                <a:lnTo>
                  <a:pt x="0" y="1022351"/>
                </a:lnTo>
                <a:lnTo>
                  <a:pt x="0" y="61913"/>
                </a:lnTo>
                <a:cubicBezTo>
                  <a:pt x="0" y="27719"/>
                  <a:pt x="27719" y="0"/>
                  <a:pt x="61913" y="0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D2964BB-484D-45AE-AD66-D407D06296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405056" y="5717905"/>
            <a:ext cx="1771609" cy="1140095"/>
          </a:xfrm>
          <a:custGeom>
            <a:avLst/>
            <a:gdLst>
              <a:gd name="connsiteX0" fmla="*/ 1561721 w 1771609"/>
              <a:gd name="connsiteY0" fmla="*/ 763041 h 1140095"/>
              <a:gd name="connsiteX1" fmla="*/ 1623024 w 1771609"/>
              <a:gd name="connsiteY1" fmla="*/ 792810 h 1140095"/>
              <a:gd name="connsiteX2" fmla="*/ 1711735 w 1771609"/>
              <a:gd name="connsiteY2" fmla="*/ 970132 h 1140095"/>
              <a:gd name="connsiteX3" fmla="*/ 1771609 w 1771609"/>
              <a:gd name="connsiteY3" fmla="*/ 1140095 h 1140095"/>
              <a:gd name="connsiteX4" fmla="*/ 1637225 w 1771609"/>
              <a:gd name="connsiteY4" fmla="*/ 1140095 h 1140095"/>
              <a:gd name="connsiteX5" fmla="*/ 1594820 w 1771609"/>
              <a:gd name="connsiteY5" fmla="*/ 1019711 h 1140095"/>
              <a:gd name="connsiteX6" fmla="*/ 1513200 w 1771609"/>
              <a:gd name="connsiteY6" fmla="*/ 856627 h 1140095"/>
              <a:gd name="connsiteX7" fmla="*/ 1538499 w 1771609"/>
              <a:gd name="connsiteY7" fmla="*/ 770415 h 1140095"/>
              <a:gd name="connsiteX8" fmla="*/ 1561721 w 1771609"/>
              <a:gd name="connsiteY8" fmla="*/ 763041 h 1140095"/>
              <a:gd name="connsiteX9" fmla="*/ 933455 w 1771609"/>
              <a:gd name="connsiteY9" fmla="*/ 161309 h 1140095"/>
              <a:gd name="connsiteX10" fmla="*/ 957797 w 1771609"/>
              <a:gd name="connsiteY10" fmla="*/ 167970 h 1140095"/>
              <a:gd name="connsiteX11" fmla="*/ 1286982 w 1771609"/>
              <a:gd name="connsiteY11" fmla="*/ 387616 h 1140095"/>
              <a:gd name="connsiteX12" fmla="*/ 1293725 w 1771609"/>
              <a:gd name="connsiteY12" fmla="*/ 477075 h 1140095"/>
              <a:gd name="connsiteX13" fmla="*/ 1245453 w 1771609"/>
              <a:gd name="connsiteY13" fmla="*/ 499154 h 1140095"/>
              <a:gd name="connsiteX14" fmla="*/ 1245167 w 1771609"/>
              <a:gd name="connsiteY14" fmla="*/ 499154 h 1140095"/>
              <a:gd name="connsiteX15" fmla="*/ 1203638 w 1771609"/>
              <a:gd name="connsiteY15" fmla="*/ 484104 h 1140095"/>
              <a:gd name="connsiteX16" fmla="*/ 900647 w 1771609"/>
              <a:gd name="connsiteY16" fmla="*/ 281508 h 1140095"/>
              <a:gd name="connsiteX17" fmla="*/ 872454 w 1771609"/>
              <a:gd name="connsiteY17" fmla="*/ 196164 h 1140095"/>
              <a:gd name="connsiteX18" fmla="*/ 933455 w 1771609"/>
              <a:gd name="connsiteY18" fmla="*/ 161309 h 1140095"/>
              <a:gd name="connsiteX19" fmla="*/ 256260 w 1771609"/>
              <a:gd name="connsiteY19" fmla="*/ 29 h 1140095"/>
              <a:gd name="connsiteX20" fmla="*/ 454020 w 1771609"/>
              <a:gd name="connsiteY20" fmla="*/ 13474 h 1140095"/>
              <a:gd name="connsiteX21" fmla="*/ 509236 w 1771609"/>
              <a:gd name="connsiteY21" fmla="*/ 84182 h 1140095"/>
              <a:gd name="connsiteX22" fmla="*/ 445829 w 1771609"/>
              <a:gd name="connsiteY22" fmla="*/ 139871 h 1140095"/>
              <a:gd name="connsiteX23" fmla="*/ 437447 w 1771609"/>
              <a:gd name="connsiteY23" fmla="*/ 139395 h 1140095"/>
              <a:gd name="connsiteX24" fmla="*/ 73211 w 1771609"/>
              <a:gd name="connsiteY24" fmla="*/ 137204 h 1140095"/>
              <a:gd name="connsiteX25" fmla="*/ 749 w 1771609"/>
              <a:gd name="connsiteY25" fmla="*/ 84082 h 1140095"/>
              <a:gd name="connsiteX26" fmla="*/ 53871 w 1771609"/>
              <a:gd name="connsiteY26" fmla="*/ 11621 h 1140095"/>
              <a:gd name="connsiteX27" fmla="*/ 58352 w 1771609"/>
              <a:gd name="connsiteY27" fmla="*/ 11093 h 1140095"/>
              <a:gd name="connsiteX28" fmla="*/ 256260 w 1771609"/>
              <a:gd name="connsiteY28" fmla="*/ 29 h 1140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71609" h="1140095">
                <a:moveTo>
                  <a:pt x="1561721" y="763041"/>
                </a:moveTo>
                <a:cubicBezTo>
                  <a:pt x="1585506" y="760324"/>
                  <a:pt x="1609722" y="771249"/>
                  <a:pt x="1623024" y="792810"/>
                </a:cubicBezTo>
                <a:cubicBezTo>
                  <a:pt x="1656300" y="850065"/>
                  <a:pt x="1685920" y="909291"/>
                  <a:pt x="1711735" y="970132"/>
                </a:cubicBezTo>
                <a:lnTo>
                  <a:pt x="1771609" y="1140095"/>
                </a:lnTo>
                <a:lnTo>
                  <a:pt x="1637225" y="1140095"/>
                </a:lnTo>
                <a:lnTo>
                  <a:pt x="1594820" y="1019711"/>
                </a:lnTo>
                <a:cubicBezTo>
                  <a:pt x="1571072" y="963753"/>
                  <a:pt x="1543818" y="909282"/>
                  <a:pt x="1513200" y="856627"/>
                </a:cubicBezTo>
                <a:cubicBezTo>
                  <a:pt x="1496379" y="825834"/>
                  <a:pt x="1507704" y="787236"/>
                  <a:pt x="1538499" y="770415"/>
                </a:cubicBezTo>
                <a:cubicBezTo>
                  <a:pt x="1545912" y="766367"/>
                  <a:pt x="1553792" y="763946"/>
                  <a:pt x="1561721" y="763041"/>
                </a:cubicBezTo>
                <a:close/>
                <a:moveTo>
                  <a:pt x="933455" y="161309"/>
                </a:moveTo>
                <a:cubicBezTo>
                  <a:pt x="941693" y="161855"/>
                  <a:pt x="949959" y="164025"/>
                  <a:pt x="957797" y="167970"/>
                </a:cubicBezTo>
                <a:cubicBezTo>
                  <a:pt x="1076184" y="227289"/>
                  <a:pt x="1186759" y="301068"/>
                  <a:pt x="1286982" y="387616"/>
                </a:cubicBezTo>
                <a:cubicBezTo>
                  <a:pt x="1313547" y="410457"/>
                  <a:pt x="1316566" y="450510"/>
                  <a:pt x="1293725" y="477075"/>
                </a:cubicBezTo>
                <a:cubicBezTo>
                  <a:pt x="1281638" y="491137"/>
                  <a:pt x="1263998" y="499204"/>
                  <a:pt x="1245453" y="499154"/>
                </a:cubicBezTo>
                <a:lnTo>
                  <a:pt x="1245167" y="499154"/>
                </a:lnTo>
                <a:cubicBezTo>
                  <a:pt x="1229965" y="499301"/>
                  <a:pt x="1215220" y="493956"/>
                  <a:pt x="1203638" y="484104"/>
                </a:cubicBezTo>
                <a:cubicBezTo>
                  <a:pt x="1111407" y="404300"/>
                  <a:pt x="1009633" y="336248"/>
                  <a:pt x="900647" y="281508"/>
                </a:cubicBezTo>
                <a:cubicBezTo>
                  <a:pt x="869295" y="265726"/>
                  <a:pt x="856672" y="227516"/>
                  <a:pt x="872454" y="196164"/>
                </a:cubicBezTo>
                <a:cubicBezTo>
                  <a:pt x="884290" y="172650"/>
                  <a:pt x="908742" y="159670"/>
                  <a:pt x="933455" y="161309"/>
                </a:cubicBezTo>
                <a:close/>
                <a:moveTo>
                  <a:pt x="256260" y="29"/>
                </a:moveTo>
                <a:cubicBezTo>
                  <a:pt x="322331" y="427"/>
                  <a:pt x="388378" y="4909"/>
                  <a:pt x="454020" y="13474"/>
                </a:cubicBezTo>
                <a:cubicBezTo>
                  <a:pt x="488793" y="17752"/>
                  <a:pt x="513514" y="49409"/>
                  <a:pt x="509236" y="84182"/>
                </a:cubicBezTo>
                <a:cubicBezTo>
                  <a:pt x="505303" y="116151"/>
                  <a:pt x="478038" y="140098"/>
                  <a:pt x="445829" y="139871"/>
                </a:cubicBezTo>
                <a:cubicBezTo>
                  <a:pt x="443027" y="139899"/>
                  <a:pt x="440227" y="139740"/>
                  <a:pt x="437447" y="139395"/>
                </a:cubicBezTo>
                <a:cubicBezTo>
                  <a:pt x="316592" y="123615"/>
                  <a:pt x="194247" y="122878"/>
                  <a:pt x="73211" y="137204"/>
                </a:cubicBezTo>
                <a:cubicBezTo>
                  <a:pt x="38532" y="142545"/>
                  <a:pt x="6090" y="118762"/>
                  <a:pt x="749" y="84082"/>
                </a:cubicBezTo>
                <a:cubicBezTo>
                  <a:pt x="-4591" y="49403"/>
                  <a:pt x="19192" y="16961"/>
                  <a:pt x="53871" y="11621"/>
                </a:cubicBezTo>
                <a:cubicBezTo>
                  <a:pt x="55358" y="11392"/>
                  <a:pt x="56852" y="11216"/>
                  <a:pt x="58352" y="11093"/>
                </a:cubicBezTo>
                <a:cubicBezTo>
                  <a:pt x="124093" y="3319"/>
                  <a:pt x="190189" y="-369"/>
                  <a:pt x="256260" y="29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6691AC69-A76E-4DAB-B565-468B6B87AC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4132972" y="6258755"/>
            <a:ext cx="1565940" cy="599245"/>
          </a:xfrm>
          <a:custGeom>
            <a:avLst/>
            <a:gdLst>
              <a:gd name="connsiteX0" fmla="*/ 782970 w 1565940"/>
              <a:gd name="connsiteY0" fmla="*/ 0 h 599245"/>
              <a:gd name="connsiteX1" fmla="*/ 1528042 w 1565940"/>
              <a:gd name="connsiteY1" fmla="*/ 480469 h 599245"/>
              <a:gd name="connsiteX2" fmla="*/ 1565940 w 1565940"/>
              <a:gd name="connsiteY2" fmla="*/ 599245 h 599245"/>
              <a:gd name="connsiteX3" fmla="*/ 0 w 1565940"/>
              <a:gd name="connsiteY3" fmla="*/ 599245 h 599245"/>
              <a:gd name="connsiteX4" fmla="*/ 37898 w 1565940"/>
              <a:gd name="connsiteY4" fmla="*/ 480469 h 599245"/>
              <a:gd name="connsiteX5" fmla="*/ 782970 w 1565940"/>
              <a:gd name="connsiteY5" fmla="*/ 0 h 59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5940" h="599245">
                <a:moveTo>
                  <a:pt x="782970" y="0"/>
                </a:moveTo>
                <a:cubicBezTo>
                  <a:pt x="1117910" y="0"/>
                  <a:pt x="1405287" y="198118"/>
                  <a:pt x="1528042" y="480469"/>
                </a:cubicBezTo>
                <a:lnTo>
                  <a:pt x="1565940" y="599245"/>
                </a:lnTo>
                <a:lnTo>
                  <a:pt x="0" y="599245"/>
                </a:lnTo>
                <a:lnTo>
                  <a:pt x="37898" y="480469"/>
                </a:lnTo>
                <a:cubicBezTo>
                  <a:pt x="160653" y="198118"/>
                  <a:pt x="448030" y="0"/>
                  <a:pt x="78297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662440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8929" y="629266"/>
            <a:ext cx="3505495" cy="1622321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Headspace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648931" y="2438400"/>
            <a:ext cx="3505494" cy="3785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000" b="1" dirty="0"/>
              <a:t>The impact of trauma on mental health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100" b="1" dirty="0">
                <a:hlinkClick r:id="rId2"/>
              </a:rPr>
              <a:t>https://headspace.org.au/young-people/the-impact-of-trauma-on-mental-health/</a:t>
            </a:r>
            <a:endParaRPr lang="en-US" sz="1100" b="1" dirty="0"/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0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000" b="1" dirty="0"/>
              <a:t>Mindfulness and Mediation App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100" b="1" dirty="0">
                <a:hlinkClick r:id="rId3"/>
              </a:rPr>
              <a:t>https://www.headspace.com/about-us</a:t>
            </a:r>
            <a:endParaRPr lang="en-US" sz="11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11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000" b="1" dirty="0"/>
              <a:t>What is an eating disorder?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100" b="1" dirty="0">
                <a:hlinkClick r:id="rId4"/>
              </a:rPr>
              <a:t>https://headspace.org.au/assets/download-cards/08-Disordered-Eating-headspace-fact-sheet-WEB-V4.pdf</a:t>
            </a:r>
            <a:endParaRPr lang="en-US" sz="11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1100" b="1" dirty="0"/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000" b="1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E39A796-BE83-48B1-B33F-35C4A32AAB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639056" y="0"/>
            <a:ext cx="7552944" cy="6858000"/>
          </a:xfrm>
          <a:prstGeom prst="rect">
            <a:avLst/>
          </a:prstGeom>
          <a:solidFill>
            <a:srgbClr val="C8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9">
            <a:extLst>
              <a:ext uri="{FF2B5EF4-FFF2-40B4-BE49-F238E27FC236}">
                <a16:creationId xmlns:a16="http://schemas.microsoft.com/office/drawing/2014/main" id="{72F84B47-E267-4194-8194-831DB7B554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123688" y="557784"/>
            <a:ext cx="6584098" cy="5739187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F0A86B4B-2825-420D-BF5C-412AE6D03FA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05862" y="1124983"/>
            <a:ext cx="6099630" cy="4666217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79683180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954" y="1428115"/>
            <a:ext cx="3810000" cy="3505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Mental Health Australia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5410204" y="1428115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Reducing stigma for the 20% of Australians who are affected by mental health annually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11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100" b="1" dirty="0">
                <a:solidFill>
                  <a:schemeClr val="tx1">
                    <a:alpha val="55000"/>
                  </a:schemeClr>
                </a:solidFill>
                <a:hlinkClick r:id="rId2"/>
              </a:rPr>
              <a:t>https://mhaustralia.org/media-releases/mental-health-australia-set-celebrate-biggest-world-mental-health-day-ever</a:t>
            </a:r>
            <a:endParaRPr lang="en-US" sz="11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11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Need support?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100" b="1" dirty="0">
                <a:solidFill>
                  <a:schemeClr val="tx1">
                    <a:alpha val="55000"/>
                  </a:schemeClr>
                </a:solidFill>
              </a:rPr>
              <a:t>https://mhaustralia.org/our-work/our-projects/look-after-your-mental-health-australia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1100" b="1" dirty="0">
              <a:solidFill>
                <a:schemeClr val="tx1">
                  <a:alpha val="55000"/>
                </a:schemeClr>
              </a:solidFill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A12EF782-BCF4-4130-8C45-03D92152F5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954" y="3429000"/>
            <a:ext cx="4083050" cy="2041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436666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Mental Health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6464410" y="841247"/>
            <a:ext cx="4484536" cy="53400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>
                <a:solidFill>
                  <a:schemeClr val="tx2"/>
                </a:solidFill>
              </a:rPr>
              <a:t>World Health Organisation - A state of wellbeing in which every individual realizes his or own potential, can cope with the normal stresses of life, can work productively and fruitfully and is able to make a contribution to his or her community.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b="1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>
                <a:solidFill>
                  <a:schemeClr val="tx2"/>
                </a:solidFill>
              </a:rPr>
              <a:t>Urban – mental health conditions from depression and anxiety conditions to others.</a:t>
            </a:r>
          </a:p>
        </p:txBody>
      </p:sp>
    </p:spTree>
    <p:extLst>
      <p:ext uri="{BB962C8B-B14F-4D97-AF65-F5344CB8AC3E}">
        <p14:creationId xmlns:p14="http://schemas.microsoft.com/office/powerpoint/2010/main" val="213801732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4" y="2184400"/>
            <a:ext cx="3810000" cy="3505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Our Children have Higher Rates of Mental Health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5410204" y="2184400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Up to 20% of adolescents from families formed by adoption, permanent care or kinship care receive mental health services, although they represent a much smaller portion of the population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Studies support the notion of greater psychological risk.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However, the good news is that experiences matter and impact adjustment outcomes.</a:t>
            </a:r>
          </a:p>
        </p:txBody>
      </p:sp>
    </p:spTree>
    <p:extLst>
      <p:ext uri="{BB962C8B-B14F-4D97-AF65-F5344CB8AC3E}">
        <p14:creationId xmlns:p14="http://schemas.microsoft.com/office/powerpoint/2010/main" val="1527720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884769FE-1656-422F-86E1-8C1B16C27B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B249F6D-244F-494A-98B9-5CC7413C4F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115760" y="682754"/>
            <a:ext cx="5492493" cy="5492493"/>
          </a:xfrm>
          <a:custGeom>
            <a:avLst/>
            <a:gdLst>
              <a:gd name="connsiteX0" fmla="*/ 2746247 w 5492493"/>
              <a:gd name="connsiteY0" fmla="*/ 0 h 5492493"/>
              <a:gd name="connsiteX1" fmla="*/ 5492493 w 5492493"/>
              <a:gd name="connsiteY1" fmla="*/ 2746247 h 5492493"/>
              <a:gd name="connsiteX2" fmla="*/ 2746247 w 5492493"/>
              <a:gd name="connsiteY2" fmla="*/ 5492493 h 5492493"/>
              <a:gd name="connsiteX3" fmla="*/ 0 w 5492493"/>
              <a:gd name="connsiteY3" fmla="*/ 2746247 h 5492493"/>
              <a:gd name="connsiteX4" fmla="*/ 2746247 w 5492493"/>
              <a:gd name="connsiteY4" fmla="*/ 0 h 549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2493" h="5492493">
                <a:moveTo>
                  <a:pt x="2746247" y="0"/>
                </a:moveTo>
                <a:cubicBezTo>
                  <a:pt x="4262957" y="0"/>
                  <a:pt x="5492493" y="1229536"/>
                  <a:pt x="5492493" y="2746247"/>
                </a:cubicBezTo>
                <a:cubicBezTo>
                  <a:pt x="5492493" y="4262957"/>
                  <a:pt x="4262957" y="5492493"/>
                  <a:pt x="2746247" y="5492493"/>
                </a:cubicBezTo>
                <a:cubicBezTo>
                  <a:pt x="1229536" y="5492493"/>
                  <a:pt x="0" y="4262957"/>
                  <a:pt x="0" y="2746247"/>
                </a:cubicBezTo>
                <a:cubicBezTo>
                  <a:pt x="0" y="1229536"/>
                  <a:pt x="1229536" y="0"/>
                  <a:pt x="2746247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06C536E-6ECA-4211-AF8C-A2671C484D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434260" y="5435945"/>
            <a:ext cx="435428" cy="435428"/>
          </a:xfrm>
          <a:prstGeom prst="ellipse">
            <a:avLst/>
          </a:prstGeom>
          <a:solidFill>
            <a:schemeClr val="tx1">
              <a:lumMod val="65000"/>
              <a:lumOff val="3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EAA70EA-2201-4F5D-AF08-58CFF851CC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9011593" y="3567390"/>
            <a:ext cx="2311806" cy="2303982"/>
          </a:xfrm>
          <a:custGeom>
            <a:avLst/>
            <a:gdLst>
              <a:gd name="connsiteX0" fmla="*/ 0 w 3108399"/>
              <a:gd name="connsiteY0" fmla="*/ 0 h 3097879"/>
              <a:gd name="connsiteX1" fmla="*/ 159985 w 3108399"/>
              <a:gd name="connsiteY1" fmla="*/ 4045 h 3097879"/>
              <a:gd name="connsiteX2" fmla="*/ 3092907 w 3108399"/>
              <a:gd name="connsiteY2" fmla="*/ 2791087 h 3097879"/>
              <a:gd name="connsiteX3" fmla="*/ 3108399 w 3108399"/>
              <a:gd name="connsiteY3" fmla="*/ 3097879 h 3097879"/>
              <a:gd name="connsiteX4" fmla="*/ 2470733 w 3108399"/>
              <a:gd name="connsiteY4" fmla="*/ 3097879 h 3097879"/>
              <a:gd name="connsiteX5" fmla="*/ 2458534 w 3108399"/>
              <a:gd name="connsiteY5" fmla="*/ 2856285 h 3097879"/>
              <a:gd name="connsiteX6" fmla="*/ 252674 w 3108399"/>
              <a:gd name="connsiteY6" fmla="*/ 650424 h 3097879"/>
              <a:gd name="connsiteX7" fmla="*/ 0 w 3108399"/>
              <a:gd name="connsiteY7" fmla="*/ 637665 h 3097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8399" h="3097879">
                <a:moveTo>
                  <a:pt x="0" y="0"/>
                </a:moveTo>
                <a:lnTo>
                  <a:pt x="159985" y="4045"/>
                </a:lnTo>
                <a:cubicBezTo>
                  <a:pt x="1696687" y="81941"/>
                  <a:pt x="2939004" y="1275632"/>
                  <a:pt x="3092907" y="2791087"/>
                </a:cubicBezTo>
                <a:lnTo>
                  <a:pt x="3108399" y="3097879"/>
                </a:lnTo>
                <a:lnTo>
                  <a:pt x="2470733" y="3097879"/>
                </a:lnTo>
                <a:lnTo>
                  <a:pt x="2458534" y="2856285"/>
                </a:lnTo>
                <a:cubicBezTo>
                  <a:pt x="2340416" y="1693197"/>
                  <a:pt x="1415762" y="768542"/>
                  <a:pt x="252674" y="650424"/>
                </a:cubicBezTo>
                <a:lnTo>
                  <a:pt x="0" y="637665"/>
                </a:lnTo>
                <a:close/>
              </a:path>
            </a:pathLst>
          </a:custGeom>
          <a:solidFill>
            <a:schemeClr val="accent6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316" y="1431042"/>
            <a:ext cx="4055899" cy="3995916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kern="12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ea typeface="+mj-ea"/>
                <a:cs typeface="+mj-cs"/>
              </a:rPr>
              <a:t>Children from Trauma May Have Layers of Worries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1463040" y="1431042"/>
            <a:ext cx="5226092" cy="39959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Why was I abandoned or neglected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Was my parent a good person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What health matters might I be inheriting?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Identity, loyalty and fitting in 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Permanence, grief and loss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Environmental, relational and organic stresses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Physical and brain development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Adjustment and attachment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Challenges relating to others and coping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Culture, language and community acceptance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b="1" dirty="0">
              <a:solidFill>
                <a:schemeClr val="tx1">
                  <a:lumMod val="85000"/>
                  <a:lumOff val="15000"/>
                </a:schemeClr>
              </a:solidFill>
              <a:latin typeface="Abadi" panose="020B0604020202020204" pitchFamily="34" charset="0"/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</a:rPr>
              <a:t>The loss may be ambiguous. 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</a:rPr>
              <a:t>School years raise the emotional experience of family formation.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b="1" dirty="0">
              <a:solidFill>
                <a:schemeClr val="tx1">
                  <a:lumMod val="85000"/>
                  <a:lumOff val="15000"/>
                </a:schemeClr>
              </a:solidFill>
              <a:latin typeface="Abadi" panose="020B0604020202020204" pitchFamily="34" charset="0"/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Abadi" panose="020B0604020202020204" pitchFamily="34" charset="0"/>
              </a:rPr>
              <a:t>Information is empowering (TLSW and Play Therapy)</a:t>
            </a:r>
          </a:p>
        </p:txBody>
      </p:sp>
    </p:spTree>
    <p:extLst>
      <p:ext uri="{BB962C8B-B14F-4D97-AF65-F5344CB8AC3E}">
        <p14:creationId xmlns:p14="http://schemas.microsoft.com/office/powerpoint/2010/main" val="9174099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66058731-1267-4D78-BE19-23FEE65ADE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47925" y="609600"/>
            <a:ext cx="7591425" cy="951738"/>
          </a:xfrm>
        </p:spPr>
        <p:txBody>
          <a:bodyPr/>
          <a:lstStyle/>
          <a:p>
            <a:r>
              <a:rPr lang="en-US" dirty="0">
                <a:latin typeface="+mn-lt"/>
              </a:rPr>
              <a:t>Any diagnosed disorders?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Medications?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47460D9-574A-4524-9885-7FAC72C46DF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124075" y="2543176"/>
            <a:ext cx="7724775" cy="1371600"/>
          </a:xfrm>
        </p:spPr>
        <p:txBody>
          <a:bodyPr/>
          <a:lstStyle/>
          <a:p>
            <a:r>
              <a:rPr lang="en-US" dirty="0"/>
              <a:t>Child’s and family attitude towards that diagnosis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38068EC-8701-49CF-A4AC-5D0C33F6B1D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327654" y="4676366"/>
            <a:ext cx="5486400" cy="746125"/>
          </a:xfrm>
        </p:spPr>
        <p:txBody>
          <a:bodyPr/>
          <a:lstStyle/>
          <a:p>
            <a:r>
              <a:rPr lang="en-US" dirty="0"/>
              <a:t>Family history of mental health</a:t>
            </a:r>
          </a:p>
        </p:txBody>
      </p:sp>
    </p:spTree>
    <p:extLst>
      <p:ext uri="{BB962C8B-B14F-4D97-AF65-F5344CB8AC3E}">
        <p14:creationId xmlns:p14="http://schemas.microsoft.com/office/powerpoint/2010/main" val="8779424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Things that</a:t>
            </a:r>
            <a:b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</a:br>
            <a: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can help</a:t>
            </a:r>
            <a:b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</a:br>
            <a: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Mental Health</a:t>
            </a:r>
            <a:endParaRPr lang="en-US" sz="4000" kern="1200" dirty="0">
              <a:solidFill>
                <a:schemeClr val="tx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5181604" y="1676400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Your own Self Care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Programs like </a:t>
            </a:r>
            <a:r>
              <a:rPr lang="en-US" sz="1100" b="1">
                <a:solidFill>
                  <a:schemeClr val="tx1">
                    <a:alpha val="55000"/>
                  </a:schemeClr>
                </a:solidFill>
                <a:hlinkClick r:id="rId2"/>
              </a:rPr>
              <a:t>Bush and Beach Outreach</a:t>
            </a:r>
            <a:endParaRPr lang="en-US" sz="1100" b="1">
              <a:solidFill>
                <a:schemeClr val="tx1">
                  <a:alpha val="55000"/>
                </a:schemeClr>
              </a:solidFill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Walk talk with a friend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Rostered walks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Drive and debrief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Yarn and listen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Relate over reels on social media (in third person)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Gardening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Create and connect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Dance and download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Stretch and reflect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Celebrations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DIY and Decompress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100" b="1">
                <a:solidFill>
                  <a:schemeClr val="tx1">
                    <a:alpha val="55000"/>
                  </a:schemeClr>
                </a:solidFill>
              </a:rPr>
              <a:t>Outreach Beach</a:t>
            </a:r>
          </a:p>
        </p:txBody>
      </p:sp>
    </p:spTree>
    <p:extLst>
      <p:ext uri="{BB962C8B-B14F-4D97-AF65-F5344CB8AC3E}">
        <p14:creationId xmlns:p14="http://schemas.microsoft.com/office/powerpoint/2010/main" val="228949709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C2554CA6-288E-4202-BC52-2E5A8F0C0A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10BB131-AC8E-4A8E-A5D1-36260F720C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189" y="1119031"/>
            <a:ext cx="4619938" cy="461993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1074" y="1396686"/>
            <a:ext cx="3240506" cy="4064628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Head to Health</a:t>
            </a:r>
          </a:p>
        </p:txBody>
      </p:sp>
      <p:sp>
        <p:nvSpPr>
          <p:cNvPr id="13" name="Arc 12">
            <a:extLst>
              <a:ext uri="{FF2B5EF4-FFF2-40B4-BE49-F238E27FC236}">
                <a16:creationId xmlns:a16="http://schemas.microsoft.com/office/drawing/2014/main" id="{5B7778FC-632E-4DCA-A7CB-0D7731CCF9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9809111">
            <a:off x="8683720" y="941148"/>
            <a:ext cx="2987899" cy="2987899"/>
          </a:xfrm>
          <a:prstGeom prst="arc">
            <a:avLst>
              <a:gd name="adj1" fmla="val 15817365"/>
              <a:gd name="adj2" fmla="val 1781380"/>
            </a:avLst>
          </a:prstGeom>
          <a:ln w="127000" cap="rnd">
            <a:solidFill>
              <a:schemeClr val="accent4"/>
            </a:solidFill>
            <a:prstDash val="dash"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A23A907-97FB-4A8F-880A-DD77401C42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10048" y="4780992"/>
            <a:ext cx="546100" cy="5461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5370153" y="1526033"/>
            <a:ext cx="5536397" cy="39352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000" b="1" dirty="0"/>
              <a:t>Anxiety is crippling and needs to be treated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100" b="1" dirty="0">
                <a:hlinkClick r:id="rId2"/>
              </a:rPr>
              <a:t>https://www.headtohealth.gov.au/mental-health-difficulties/mental-health-conditions/anxiety-disorders</a:t>
            </a:r>
            <a:endParaRPr lang="en-US" sz="11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000" b="1" dirty="0"/>
              <a:t>Apps that help </a:t>
            </a:r>
            <a:r>
              <a:rPr lang="en-US" sz="2000" b="1" dirty="0" err="1"/>
              <a:t>Apps:Head</a:t>
            </a:r>
            <a:r>
              <a:rPr lang="en-US" sz="2000" b="1" dirty="0"/>
              <a:t> Gear, Post Traumatic Stress Course and </a:t>
            </a:r>
            <a:r>
              <a:rPr lang="en-US" sz="2000" b="1" dirty="0" err="1"/>
              <a:t>Mindspot</a:t>
            </a:r>
            <a:r>
              <a:rPr lang="en-US" sz="2000" b="1" dirty="0"/>
              <a:t> Wellbeing Course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100" b="1" dirty="0">
                <a:hlinkClick r:id="rId3"/>
              </a:rPr>
              <a:t>https://www.headtohealth.gov.au/search-resources</a:t>
            </a:r>
            <a:endParaRPr lang="en-US" sz="1100" b="1" dirty="0"/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b="1" dirty="0"/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b="1" dirty="0"/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9266053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4" y="2184400"/>
            <a:ext cx="3810000" cy="3505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4000" dirty="0"/>
              <a:t>Black Dog Institute</a:t>
            </a:r>
            <a:endParaRPr lang="en-US" sz="4000" kern="1200" dirty="0">
              <a:solidFill>
                <a:schemeClr val="tx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4276725" y="1390650"/>
            <a:ext cx="7200900" cy="42989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Trauma and Mental Health - Podcast 5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200" b="1" dirty="0">
                <a:solidFill>
                  <a:schemeClr val="tx1">
                    <a:alpha val="55000"/>
                  </a:schemeClr>
                </a:solidFill>
                <a:hlinkClick r:id="rId2"/>
              </a:rPr>
              <a:t>https://soundcloud.com/user-739013830/working-with-trauma-expert-insights-forum-for-health-professionals</a:t>
            </a:r>
            <a:endParaRPr lang="en-US" sz="12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How to have a conversation about mental health with a young person – Podcast 40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>
                <a:solidFill>
                  <a:schemeClr val="tx1">
                    <a:alpha val="55000"/>
                  </a:schemeClr>
                </a:solidFill>
                <a:hlinkClick r:id="rId3"/>
              </a:rPr>
              <a:t>https://soundcloud.com/user-739013830/successful-conversations-with-adolescents-expert-insights-for-health-professionals</a:t>
            </a:r>
            <a:endParaRPr lang="en-US" sz="13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Tips for managing anxiety during Covid-19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>
                <a:solidFill>
                  <a:schemeClr val="tx1">
                    <a:alpha val="55000"/>
                  </a:schemeClr>
                </a:solidFill>
                <a:hlinkClick r:id="rId4"/>
              </a:rPr>
              <a:t>https://www.blackdoginstitute.org.au/news/10-tips-for-managing-anxiety-during-covid-19/</a:t>
            </a:r>
            <a:endParaRPr lang="en-US" sz="13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Three quarters of Australians claim their mental health has worsened by Covid-19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300" b="1" dirty="0">
                <a:solidFill>
                  <a:schemeClr val="tx1">
                    <a:alpha val="55000"/>
                  </a:schemeClr>
                </a:solidFill>
                <a:hlinkClick r:id="rId5"/>
              </a:rPr>
              <a:t>https://www.blackdoginstitute.org.au/search?q=mental%20health%20and%20trauma</a:t>
            </a:r>
            <a:endParaRPr lang="en-US" sz="13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2400" b="1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2331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8F07C08-5E3D-4BCC-9EF4-1F99CD0D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NATP</a:t>
            </a:r>
            <a:b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</a:br>
            <a: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National Association of Therapeutic Parents</a:t>
            </a:r>
            <a:br>
              <a:rPr lang="en-US" sz="40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</a:br>
            <a:endParaRPr lang="en-US" sz="4000" kern="1200">
              <a:solidFill>
                <a:schemeClr val="tx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2A917-2DC0-41C3-A1A8-3D1A5C65E9C5}"/>
              </a:ext>
            </a:extLst>
          </p:cNvPr>
          <p:cNvSpPr txBox="1"/>
          <p:nvPr/>
        </p:nvSpPr>
        <p:spPr>
          <a:xfrm>
            <a:off x="5181604" y="1676400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1700" b="1" dirty="0">
              <a:solidFill>
                <a:schemeClr val="tx1">
                  <a:alpha val="55000"/>
                </a:schemeClr>
              </a:solidFill>
              <a:hlinkClick r:id="rId2"/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17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700" b="1" dirty="0">
                <a:solidFill>
                  <a:schemeClr val="tx1">
                    <a:alpha val="55000"/>
                  </a:schemeClr>
                </a:solidFill>
              </a:rPr>
              <a:t>Children who are maltreated are more likely to self injure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700" b="1" dirty="0">
                <a:solidFill>
                  <a:schemeClr val="tx1">
                    <a:alpha val="55000"/>
                  </a:schemeClr>
                </a:solidFill>
              </a:rPr>
              <a:t>Cutting, burning, biting, scratching, pulling hair, eating disorders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700" b="1" dirty="0">
                <a:solidFill>
                  <a:schemeClr val="tx1">
                    <a:alpha val="55000"/>
                  </a:schemeClr>
                </a:solidFill>
              </a:rPr>
              <a:t>Expression or distraction from emotional pain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700" b="1" dirty="0">
                <a:solidFill>
                  <a:schemeClr val="tx1">
                    <a:alpha val="55000"/>
                  </a:schemeClr>
                </a:solidFill>
              </a:rPr>
              <a:t>Empathy, conscious responding, acceptance, CAMHS referral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700" b="1" dirty="0">
                <a:solidFill>
                  <a:schemeClr val="tx1">
                    <a:alpha val="55000"/>
                  </a:schemeClr>
                </a:solidFill>
                <a:hlinkClick r:id="rId2"/>
              </a:rPr>
              <a:t>Self Harming – Children with Developmental Trauma</a:t>
            </a:r>
            <a:endParaRPr lang="en-US" sz="1700" b="1" dirty="0">
              <a:solidFill>
                <a:schemeClr val="tx1">
                  <a:alpha val="55000"/>
                </a:schemeClr>
              </a:solidFill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1700" b="1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29265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7">
      <a:dk1>
        <a:srgbClr val="000000"/>
      </a:dk1>
      <a:lt1>
        <a:srgbClr val="FFFFFF"/>
      </a:lt1>
      <a:dk2>
        <a:srgbClr val="000000"/>
      </a:dk2>
      <a:lt2>
        <a:srgbClr val="FDF0E2"/>
      </a:lt2>
      <a:accent1>
        <a:srgbClr val="580201"/>
      </a:accent1>
      <a:accent2>
        <a:srgbClr val="AB0068"/>
      </a:accent2>
      <a:accent3>
        <a:srgbClr val="E00702"/>
      </a:accent3>
      <a:accent4>
        <a:srgbClr val="FF6C02"/>
      </a:accent4>
      <a:accent5>
        <a:srgbClr val="FEC106"/>
      </a:accent5>
      <a:accent6>
        <a:srgbClr val="FAE1C3"/>
      </a:accent6>
      <a:hlink>
        <a:srgbClr val="0563C1"/>
      </a:hlink>
      <a:folHlink>
        <a:srgbClr val="954F72"/>
      </a:folHlink>
    </a:clrScheme>
    <a:fontScheme name="Tw Cen MT-Rockwell">
      <a:majorFont>
        <a:latin typeface="Tw Cen MT" panose="020B0602020104020603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Grek" typeface="Cambria"/>
        <a:font script="Cyrl" typeface="Cambria"/>
        <a:font script="Jpan" typeface="HG明朝B"/>
        <a:font script="Hang" typeface="바탕"/>
        <a:font script="Hans" typeface="方正姚体"/>
        <a:font script="Hant" typeface="標楷體"/>
        <a:font script="Arab" typeface="Times New Roman"/>
        <a:font script="Hebr" typeface="David"/>
        <a:font script="Thai" typeface="Jasmine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F34303059_Animated title geometric_RVA_v3.potx" id="{AB4D8168-0428-471B-A713-F20AC5F149C7}" vid="{D3D5D6AA-BA54-451E-9A0D-E9B33A1FEE0B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c242f213-7925-4593-b56b-d01121fec0a0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F52F68879852C4C8250E9B19F29FA78" ma:contentTypeVersion="13" ma:contentTypeDescription="Create a new document." ma:contentTypeScope="" ma:versionID="c4c8c98b50336ee4b6d253a0622d8c56">
  <xsd:schema xmlns:xsd="http://www.w3.org/2001/XMLSchema" xmlns:xs="http://www.w3.org/2001/XMLSchema" xmlns:p="http://schemas.microsoft.com/office/2006/metadata/properties" xmlns:ns2="c242f213-7925-4593-b56b-d01121fec0a0" xmlns:ns3="d53506c9-80c3-4866-9180-114b1409becd" targetNamespace="http://schemas.microsoft.com/office/2006/metadata/properties" ma:root="true" ma:fieldsID="ef0c320252e1793813b48a7e9aa5233d" ns2:_="" ns3:_="">
    <xsd:import namespace="c242f213-7925-4593-b56b-d01121fec0a0"/>
    <xsd:import namespace="d53506c9-80c3-4866-9180-114b1409bec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DateTaken" minOccurs="0"/>
                <xsd:element ref="ns2:MediaServiceLocation" minOccurs="0"/>
                <xsd:element ref="ns3:SharedWithUsers" minOccurs="0"/>
                <xsd:element ref="ns3:SharedWithDetails" minOccurs="0"/>
                <xsd:element ref="ns2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242f213-7925-4593-b56b-d01121fec0a0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53506c9-80c3-4866-9180-114b1409becd" elementFormDefault="qualified">
    <xsd:import namespace="http://schemas.microsoft.com/office/2006/documentManagement/types"/>
    <xsd:import namespace="http://schemas.microsoft.com/office/infopath/2007/PartnerControls"/>
    <xsd:element name="SharedWithUsers" ma:index="1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3D9ED6C1-7E6A-4D0E-B5CF-22292FFAA9B2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D7CF8A95-3CB5-4414-9E47-BCAD644B9139}">
  <ds:schemaRefs>
    <ds:schemaRef ds:uri="http://schemas.microsoft.com/office/2006/metadata/properties"/>
    <ds:schemaRef ds:uri="http://schemas.microsoft.com/office/infopath/2007/PartnerControls"/>
    <ds:schemaRef ds:uri="71af3243-3dd4-4a8d-8c0d-dd76da1f02a5"/>
    <ds:schemaRef ds:uri="c242f213-7925-4593-b56b-d01121fec0a0"/>
  </ds:schemaRefs>
</ds:datastoreItem>
</file>

<file path=customXml/itemProps3.xml><?xml version="1.0" encoding="utf-8"?>
<ds:datastoreItem xmlns:ds="http://schemas.openxmlformats.org/officeDocument/2006/customXml" ds:itemID="{975EB4E5-D64A-490D-9C8C-3396A1E29C2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242f213-7925-4593-b56b-d01121fec0a0"/>
    <ds:schemaRef ds:uri="d53506c9-80c3-4866-9180-114b1409bec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{3E4EE6F3-37E2-4B33-B4BA-0D84C9587381}tf34303059_win32</Template>
  <TotalTime>12683</TotalTime>
  <Words>952</Words>
  <Application>Microsoft Office PowerPoint</Application>
  <PresentationFormat>Widescreen</PresentationFormat>
  <Paragraphs>123</Paragraphs>
  <Slides>15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1" baseType="lpstr">
      <vt:lpstr>Abadi</vt:lpstr>
      <vt:lpstr>Arial</vt:lpstr>
      <vt:lpstr>Calibri</vt:lpstr>
      <vt:lpstr>Rockwell</vt:lpstr>
      <vt:lpstr>Tw Cen MT</vt:lpstr>
      <vt:lpstr>Office Theme</vt:lpstr>
      <vt:lpstr>Mental Health</vt:lpstr>
      <vt:lpstr>Mental Health</vt:lpstr>
      <vt:lpstr>Our Children have Higher Rates of Mental Health</vt:lpstr>
      <vt:lpstr>Children from Trauma May Have Layers of Worries</vt:lpstr>
      <vt:lpstr>Any diagnosed disorders? Medications?</vt:lpstr>
      <vt:lpstr>Things that can help Mental Health</vt:lpstr>
      <vt:lpstr>Head to Health</vt:lpstr>
      <vt:lpstr>Black Dog Institute</vt:lpstr>
      <vt:lpstr>NATP National Association of Therapeutic Parents </vt:lpstr>
      <vt:lpstr>Beyond Blue</vt:lpstr>
      <vt:lpstr>Raising  Children</vt:lpstr>
      <vt:lpstr>Lifeline</vt:lpstr>
      <vt:lpstr>Berry  Street</vt:lpstr>
      <vt:lpstr>Headspace</vt:lpstr>
      <vt:lpstr>Mental Health Australia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Mental Health</dc:title>
  <dc:subject/>
  <dc:creator>Sonia Wagner</dc:creator>
  <cp:keywords/>
  <dc:description/>
  <cp:lastModifiedBy>Sonia Wagner</cp:lastModifiedBy>
  <cp:revision>1</cp:revision>
  <dcterms:created xsi:type="dcterms:W3CDTF">2021-08-30T06:42:54Z</dcterms:created>
  <dcterms:modified xsi:type="dcterms:W3CDTF">2021-09-08T03:10:14Z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0x0101000F52F68879852C4C8250E9B19F29FA78</vt:lpwstr>
  </property>
</Properties>
</file>